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</p:sldMasterIdLst>
  <p:notesMasterIdLst>
    <p:notesMasterId r:id="rId19"/>
  </p:notesMasterIdLst>
  <p:sldIdLst>
    <p:sldId id="279" r:id="rId3"/>
    <p:sldId id="277" r:id="rId4"/>
    <p:sldId id="278" r:id="rId5"/>
    <p:sldId id="274" r:id="rId6"/>
    <p:sldId id="273" r:id="rId7"/>
    <p:sldId id="259" r:id="rId8"/>
    <p:sldId id="261" r:id="rId9"/>
    <p:sldId id="270" r:id="rId10"/>
    <p:sldId id="263" r:id="rId11"/>
    <p:sldId id="264" r:id="rId12"/>
    <p:sldId id="266" r:id="rId13"/>
    <p:sldId id="275" r:id="rId14"/>
    <p:sldId id="267" r:id="rId15"/>
    <p:sldId id="269" r:id="rId16"/>
    <p:sldId id="272" r:id="rId17"/>
    <p:sldId id="276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1E793F-1072-44B9-B298-044AC9A977CC}" v="45" dt="2020-06-11T14:47:33.75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29" d="100"/>
          <a:sy n="29" d="100"/>
        </p:scale>
        <p:origin x="1014" y="9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tto  Paola" userId="190d7938-955a-47ed-839d-0c6b463623eb" providerId="ADAL" clId="{D3162AE0-E3AA-C149-A8A1-593F83C4C834}"/>
    <pc:docChg chg="modSld">
      <pc:chgData name="Cotto  Paola" userId="190d7938-955a-47ed-839d-0c6b463623eb" providerId="ADAL" clId="{D3162AE0-E3AA-C149-A8A1-593F83C4C834}" dt="2020-06-12T08:16:19.851" v="4" actId="14100"/>
      <pc:docMkLst>
        <pc:docMk/>
      </pc:docMkLst>
      <pc:sldChg chg="modSp">
        <pc:chgData name="Cotto  Paola" userId="190d7938-955a-47ed-839d-0c6b463623eb" providerId="ADAL" clId="{D3162AE0-E3AA-C149-A8A1-593F83C4C834}" dt="2020-06-12T08:16:19.851" v="4" actId="14100"/>
        <pc:sldMkLst>
          <pc:docMk/>
          <pc:sldMk cId="1779241742" sldId="272"/>
        </pc:sldMkLst>
        <pc:spChg chg="mod">
          <ac:chgData name="Cotto  Paola" userId="190d7938-955a-47ed-839d-0c6b463623eb" providerId="ADAL" clId="{D3162AE0-E3AA-C149-A8A1-593F83C4C834}" dt="2020-06-12T08:16:19.851" v="4" actId="14100"/>
          <ac:spMkLst>
            <pc:docMk/>
            <pc:sldMk cId="1779241742" sldId="272"/>
            <ac:spMk id="3" creationId="{F524CA1C-5236-4807-82F8-06A7AFA541F1}"/>
          </ac:spMkLst>
        </pc:spChg>
        <pc:picChg chg="mod">
          <ac:chgData name="Cotto  Paola" userId="190d7938-955a-47ed-839d-0c6b463623eb" providerId="ADAL" clId="{D3162AE0-E3AA-C149-A8A1-593F83C4C834}" dt="2020-06-12T08:16:13.764" v="3" actId="1076"/>
          <ac:picMkLst>
            <pc:docMk/>
            <pc:sldMk cId="1779241742" sldId="272"/>
            <ac:picMk id="4" creationId="{0F3FD924-E68F-42E7-8E31-69CDD5352181}"/>
          </ac:picMkLst>
        </pc:picChg>
      </pc:sldChg>
    </pc:docChg>
  </pc:docChgLst>
  <pc:docChgLst>
    <pc:chgData name="Cotto  Paola" userId="190d7938-955a-47ed-839d-0c6b463623eb" providerId="ADAL" clId="{9F1E793F-1072-44B9-B298-044AC9A977CC}"/>
    <pc:docChg chg="undo custSel addSld delSld modSld sldOrd">
      <pc:chgData name="Cotto  Paola" userId="190d7938-955a-47ed-839d-0c6b463623eb" providerId="ADAL" clId="{9F1E793F-1072-44B9-B298-044AC9A977CC}" dt="2020-06-11T14:47:53.790" v="1966" actId="2696"/>
      <pc:docMkLst>
        <pc:docMk/>
      </pc:docMkLst>
      <pc:sldChg chg="modSp mod">
        <pc:chgData name="Cotto  Paola" userId="190d7938-955a-47ed-839d-0c6b463623eb" providerId="ADAL" clId="{9F1E793F-1072-44B9-B298-044AC9A977CC}" dt="2020-06-11T10:14:37.510" v="24" actId="20577"/>
        <pc:sldMkLst>
          <pc:docMk/>
          <pc:sldMk cId="0" sldId="256"/>
        </pc:sldMkLst>
        <pc:spChg chg="mod">
          <ac:chgData name="Cotto  Paola" userId="190d7938-955a-47ed-839d-0c6b463623eb" providerId="ADAL" clId="{9F1E793F-1072-44B9-B298-044AC9A977CC}" dt="2020-06-11T10:14:37.510" v="24" actId="20577"/>
          <ac:spMkLst>
            <pc:docMk/>
            <pc:sldMk cId="0" sldId="256"/>
            <ac:spMk id="124" creationId="{00000000-0000-0000-0000-000000000000}"/>
          </ac:spMkLst>
        </pc:spChg>
        <pc:spChg chg="mod">
          <ac:chgData name="Cotto  Paola" userId="190d7938-955a-47ed-839d-0c6b463623eb" providerId="ADAL" clId="{9F1E793F-1072-44B9-B298-044AC9A977CC}" dt="2020-06-11T10:13:44.127" v="16" actId="20577"/>
          <ac:spMkLst>
            <pc:docMk/>
            <pc:sldMk cId="0" sldId="256"/>
            <ac:spMk id="125" creationId="{00000000-0000-0000-0000-000000000000}"/>
          </ac:spMkLst>
        </pc:spChg>
      </pc:sldChg>
      <pc:sldChg chg="addSp delSp modSp mod">
        <pc:chgData name="Cotto  Paola" userId="190d7938-955a-47ed-839d-0c6b463623eb" providerId="ADAL" clId="{9F1E793F-1072-44B9-B298-044AC9A977CC}" dt="2020-06-11T13:38:19.415" v="1382" actId="6549"/>
        <pc:sldMkLst>
          <pc:docMk/>
          <pc:sldMk cId="308504860" sldId="259"/>
        </pc:sldMkLst>
        <pc:spChg chg="mod">
          <ac:chgData name="Cotto  Paola" userId="190d7938-955a-47ed-839d-0c6b463623eb" providerId="ADAL" clId="{9F1E793F-1072-44B9-B298-044AC9A977CC}" dt="2020-06-11T11:29:49.494" v="457" actId="400"/>
          <ac:spMkLst>
            <pc:docMk/>
            <pc:sldMk cId="308504860" sldId="259"/>
            <ac:spMk id="2" creationId="{3DD10447-EC95-4388-88C5-8F1F8DCA1F39}"/>
          </ac:spMkLst>
        </pc:spChg>
        <pc:spChg chg="mod">
          <ac:chgData name="Cotto  Paola" userId="190d7938-955a-47ed-839d-0c6b463623eb" providerId="ADAL" clId="{9F1E793F-1072-44B9-B298-044AC9A977CC}" dt="2020-06-11T13:38:19.415" v="1382" actId="6549"/>
          <ac:spMkLst>
            <pc:docMk/>
            <pc:sldMk cId="308504860" sldId="259"/>
            <ac:spMk id="3" creationId="{E53026D5-567A-405B-B47D-3C41E0F83BF3}"/>
          </ac:spMkLst>
        </pc:spChg>
        <pc:picChg chg="add del mod">
          <ac:chgData name="Cotto  Paola" userId="190d7938-955a-47ed-839d-0c6b463623eb" providerId="ADAL" clId="{9F1E793F-1072-44B9-B298-044AC9A977CC}" dt="2020-06-11T11:34:10.774" v="471" actId="21"/>
          <ac:picMkLst>
            <pc:docMk/>
            <pc:sldMk cId="308504860" sldId="259"/>
            <ac:picMk id="5" creationId="{622D1565-972B-41E9-AFCC-79BB536B5DD3}"/>
          </ac:picMkLst>
        </pc:picChg>
        <pc:picChg chg="del">
          <ac:chgData name="Cotto  Paola" userId="190d7938-955a-47ed-839d-0c6b463623eb" providerId="ADAL" clId="{9F1E793F-1072-44B9-B298-044AC9A977CC}" dt="2020-06-11T11:30:58.487" v="458" actId="478"/>
          <ac:picMkLst>
            <pc:docMk/>
            <pc:sldMk cId="308504860" sldId="259"/>
            <ac:picMk id="6" creationId="{8588D5D3-B1F5-4512-BF94-899E69FF2C25}"/>
          </ac:picMkLst>
        </pc:picChg>
        <pc:picChg chg="add del mod">
          <ac:chgData name="Cotto  Paola" userId="190d7938-955a-47ed-839d-0c6b463623eb" providerId="ADAL" clId="{9F1E793F-1072-44B9-B298-044AC9A977CC}" dt="2020-06-11T11:41:03.559" v="478" actId="478"/>
          <ac:picMkLst>
            <pc:docMk/>
            <pc:sldMk cId="308504860" sldId="259"/>
            <ac:picMk id="8" creationId="{0C5F39B3-9EEF-4E7B-9AA6-C7A568F4FC1D}"/>
          </ac:picMkLst>
        </pc:picChg>
        <pc:picChg chg="add del mod">
          <ac:chgData name="Cotto  Paola" userId="190d7938-955a-47ed-839d-0c6b463623eb" providerId="ADAL" clId="{9F1E793F-1072-44B9-B298-044AC9A977CC}" dt="2020-06-11T11:43:11.480" v="492" actId="478"/>
          <ac:picMkLst>
            <pc:docMk/>
            <pc:sldMk cId="308504860" sldId="259"/>
            <ac:picMk id="10" creationId="{8C7AB203-9EF9-4212-BD07-DDD0FCFC2C95}"/>
          </ac:picMkLst>
        </pc:picChg>
        <pc:picChg chg="add mod">
          <ac:chgData name="Cotto  Paola" userId="190d7938-955a-47ed-839d-0c6b463623eb" providerId="ADAL" clId="{9F1E793F-1072-44B9-B298-044AC9A977CC}" dt="2020-06-11T11:44:36.672" v="498" actId="1076"/>
          <ac:picMkLst>
            <pc:docMk/>
            <pc:sldMk cId="308504860" sldId="259"/>
            <ac:picMk id="12" creationId="{35FB6DDA-3CEB-4EAF-9CA6-E18305F5D818}"/>
          </ac:picMkLst>
        </pc:picChg>
      </pc:sldChg>
      <pc:sldChg chg="del">
        <pc:chgData name="Cotto  Paola" userId="190d7938-955a-47ed-839d-0c6b463623eb" providerId="ADAL" clId="{9F1E793F-1072-44B9-B298-044AC9A977CC}" dt="2020-06-11T10:29:36.388" v="433" actId="2696"/>
        <pc:sldMkLst>
          <pc:docMk/>
          <pc:sldMk cId="2133716047" sldId="260"/>
        </pc:sldMkLst>
      </pc:sldChg>
      <pc:sldChg chg="addSp delSp modSp mod">
        <pc:chgData name="Cotto  Paola" userId="190d7938-955a-47ed-839d-0c6b463623eb" providerId="ADAL" clId="{9F1E793F-1072-44B9-B298-044AC9A977CC}" dt="2020-06-11T13:38:31.425" v="1383" actId="2711"/>
        <pc:sldMkLst>
          <pc:docMk/>
          <pc:sldMk cId="1485110788" sldId="261"/>
        </pc:sldMkLst>
        <pc:spChg chg="mod">
          <ac:chgData name="Cotto  Paola" userId="190d7938-955a-47ed-839d-0c6b463623eb" providerId="ADAL" clId="{9F1E793F-1072-44B9-B298-044AC9A977CC}" dt="2020-06-11T11:44:57.039" v="499" actId="20577"/>
          <ac:spMkLst>
            <pc:docMk/>
            <pc:sldMk cId="1485110788" sldId="261"/>
            <ac:spMk id="2" creationId="{83BD0498-7CAF-43BE-A416-8FC758E3A6D8}"/>
          </ac:spMkLst>
        </pc:spChg>
        <pc:spChg chg="mod">
          <ac:chgData name="Cotto  Paola" userId="190d7938-955a-47ed-839d-0c6b463623eb" providerId="ADAL" clId="{9F1E793F-1072-44B9-B298-044AC9A977CC}" dt="2020-06-11T13:38:31.425" v="1383" actId="2711"/>
          <ac:spMkLst>
            <pc:docMk/>
            <pc:sldMk cId="1485110788" sldId="261"/>
            <ac:spMk id="3" creationId="{F592B9A7-0211-40C2-A34D-6B07788EBEFA}"/>
          </ac:spMkLst>
        </pc:spChg>
        <pc:picChg chg="del">
          <ac:chgData name="Cotto  Paola" userId="190d7938-955a-47ed-839d-0c6b463623eb" providerId="ADAL" clId="{9F1E793F-1072-44B9-B298-044AC9A977CC}" dt="2020-06-11T11:42:43.058" v="487" actId="478"/>
          <ac:picMkLst>
            <pc:docMk/>
            <pc:sldMk cId="1485110788" sldId="261"/>
            <ac:picMk id="5" creationId="{12588DE3-9223-4D32-895C-CD30F377423C}"/>
          </ac:picMkLst>
        </pc:picChg>
        <pc:picChg chg="add mod">
          <ac:chgData name="Cotto  Paola" userId="190d7938-955a-47ed-839d-0c6b463623eb" providerId="ADAL" clId="{9F1E793F-1072-44B9-B298-044AC9A977CC}" dt="2020-06-11T11:42:47.840" v="489" actId="1076"/>
          <ac:picMkLst>
            <pc:docMk/>
            <pc:sldMk cId="1485110788" sldId="261"/>
            <ac:picMk id="6" creationId="{37E6AFAD-CD40-4140-9828-03671D4516A7}"/>
          </ac:picMkLst>
        </pc:picChg>
      </pc:sldChg>
      <pc:sldChg chg="modSp mod">
        <pc:chgData name="Cotto  Paola" userId="190d7938-955a-47ed-839d-0c6b463623eb" providerId="ADAL" clId="{9F1E793F-1072-44B9-B298-044AC9A977CC}" dt="2020-06-11T14:47:11.682" v="1963" actId="27636"/>
        <pc:sldMkLst>
          <pc:docMk/>
          <pc:sldMk cId="637819602" sldId="262"/>
        </pc:sldMkLst>
        <pc:spChg chg="mod">
          <ac:chgData name="Cotto  Paola" userId="190d7938-955a-47ed-839d-0c6b463623eb" providerId="ADAL" clId="{9F1E793F-1072-44B9-B298-044AC9A977CC}" dt="2020-06-11T14:47:11.682" v="1963" actId="27636"/>
          <ac:spMkLst>
            <pc:docMk/>
            <pc:sldMk cId="637819602" sldId="262"/>
            <ac:spMk id="3" creationId="{852FEE8D-BADC-4D20-AE00-047CF55E12BA}"/>
          </ac:spMkLst>
        </pc:spChg>
      </pc:sldChg>
      <pc:sldChg chg="addSp delSp modSp mod">
        <pc:chgData name="Cotto  Paola" userId="190d7938-955a-47ed-839d-0c6b463623eb" providerId="ADAL" clId="{9F1E793F-1072-44B9-B298-044AC9A977CC}" dt="2020-06-11T13:46:18.851" v="1389" actId="404"/>
        <pc:sldMkLst>
          <pc:docMk/>
          <pc:sldMk cId="532249641" sldId="263"/>
        </pc:sldMkLst>
        <pc:spChg chg="mod">
          <ac:chgData name="Cotto  Paola" userId="190d7938-955a-47ed-839d-0c6b463623eb" providerId="ADAL" clId="{9F1E793F-1072-44B9-B298-044AC9A977CC}" dt="2020-06-11T11:59:04.886" v="633" actId="20577"/>
          <ac:spMkLst>
            <pc:docMk/>
            <pc:sldMk cId="532249641" sldId="263"/>
            <ac:spMk id="2" creationId="{89B6E753-3E35-4F5E-9621-530BC0550A74}"/>
          </ac:spMkLst>
        </pc:spChg>
        <pc:spChg chg="mod">
          <ac:chgData name="Cotto  Paola" userId="190d7938-955a-47ed-839d-0c6b463623eb" providerId="ADAL" clId="{9F1E793F-1072-44B9-B298-044AC9A977CC}" dt="2020-06-11T13:46:18.851" v="1389" actId="404"/>
          <ac:spMkLst>
            <pc:docMk/>
            <pc:sldMk cId="532249641" sldId="263"/>
            <ac:spMk id="3" creationId="{75C8A0E6-2364-405B-92D6-64743FE05466}"/>
          </ac:spMkLst>
        </pc:spChg>
        <pc:picChg chg="add mod">
          <ac:chgData name="Cotto  Paola" userId="190d7938-955a-47ed-839d-0c6b463623eb" providerId="ADAL" clId="{9F1E793F-1072-44B9-B298-044AC9A977CC}" dt="2020-06-11T12:01:09.625" v="639" actId="1076"/>
          <ac:picMkLst>
            <pc:docMk/>
            <pc:sldMk cId="532249641" sldId="263"/>
            <ac:picMk id="4" creationId="{8EF24304-135A-4CC7-862C-567292C430B1}"/>
          </ac:picMkLst>
        </pc:picChg>
        <pc:picChg chg="del">
          <ac:chgData name="Cotto  Paola" userId="190d7938-955a-47ed-839d-0c6b463623eb" providerId="ADAL" clId="{9F1E793F-1072-44B9-B298-044AC9A977CC}" dt="2020-06-11T12:00:59.020" v="634" actId="478"/>
          <ac:picMkLst>
            <pc:docMk/>
            <pc:sldMk cId="532249641" sldId="263"/>
            <ac:picMk id="5" creationId="{FBD7A1DE-BEE5-4B9C-B71A-9D1084AE4285}"/>
          </ac:picMkLst>
        </pc:picChg>
      </pc:sldChg>
      <pc:sldChg chg="addSp delSp modSp mod">
        <pc:chgData name="Cotto  Paola" userId="190d7938-955a-47ed-839d-0c6b463623eb" providerId="ADAL" clId="{9F1E793F-1072-44B9-B298-044AC9A977CC}" dt="2020-06-11T14:37:02.564" v="1798" actId="14100"/>
        <pc:sldMkLst>
          <pc:docMk/>
          <pc:sldMk cId="416169422" sldId="264"/>
        </pc:sldMkLst>
        <pc:spChg chg="mod">
          <ac:chgData name="Cotto  Paola" userId="190d7938-955a-47ed-839d-0c6b463623eb" providerId="ADAL" clId="{9F1E793F-1072-44B9-B298-044AC9A977CC}" dt="2020-06-11T13:46:47.427" v="1398" actId="20577"/>
          <ac:spMkLst>
            <pc:docMk/>
            <pc:sldMk cId="416169422" sldId="264"/>
            <ac:spMk id="2" creationId="{2E2D224C-2FCF-4BBD-AF2C-83EAB5A77874}"/>
          </ac:spMkLst>
        </pc:spChg>
        <pc:spChg chg="mod">
          <ac:chgData name="Cotto  Paola" userId="190d7938-955a-47ed-839d-0c6b463623eb" providerId="ADAL" clId="{9F1E793F-1072-44B9-B298-044AC9A977CC}" dt="2020-06-11T14:37:02.564" v="1798" actId="14100"/>
          <ac:spMkLst>
            <pc:docMk/>
            <pc:sldMk cId="416169422" sldId="264"/>
            <ac:spMk id="3" creationId="{51D7AD73-DD25-4505-ABC5-7D47A2108D3D}"/>
          </ac:spMkLst>
        </pc:spChg>
        <pc:picChg chg="del">
          <ac:chgData name="Cotto  Paola" userId="190d7938-955a-47ed-839d-0c6b463623eb" providerId="ADAL" clId="{9F1E793F-1072-44B9-B298-044AC9A977CC}" dt="2020-06-11T13:47:06.540" v="1399" actId="478"/>
          <ac:picMkLst>
            <pc:docMk/>
            <pc:sldMk cId="416169422" sldId="264"/>
            <ac:picMk id="4" creationId="{F56985BF-AAD5-4A9C-9885-46E62616FEBE}"/>
          </ac:picMkLst>
        </pc:picChg>
        <pc:picChg chg="add mod">
          <ac:chgData name="Cotto  Paola" userId="190d7938-955a-47ed-839d-0c6b463623eb" providerId="ADAL" clId="{9F1E793F-1072-44B9-B298-044AC9A977CC}" dt="2020-06-11T13:50:22.046" v="1405" actId="14100"/>
          <ac:picMkLst>
            <pc:docMk/>
            <pc:sldMk cId="416169422" sldId="264"/>
            <ac:picMk id="5" creationId="{9807EDE0-7E2A-4F7F-8384-0B9D523B26F0}"/>
          </ac:picMkLst>
        </pc:picChg>
      </pc:sldChg>
      <pc:sldChg chg="addSp delSp modSp del mod ord">
        <pc:chgData name="Cotto  Paola" userId="190d7938-955a-47ed-839d-0c6b463623eb" providerId="ADAL" clId="{9F1E793F-1072-44B9-B298-044AC9A977CC}" dt="2020-06-11T14:10:27.988" v="1543" actId="2696"/>
        <pc:sldMkLst>
          <pc:docMk/>
          <pc:sldMk cId="2713910490" sldId="265"/>
        </pc:sldMkLst>
        <pc:spChg chg="mod">
          <ac:chgData name="Cotto  Paola" userId="190d7938-955a-47ed-839d-0c6b463623eb" providerId="ADAL" clId="{9F1E793F-1072-44B9-B298-044AC9A977CC}" dt="2020-06-11T14:05:15.252" v="1532" actId="27636"/>
          <ac:spMkLst>
            <pc:docMk/>
            <pc:sldMk cId="2713910490" sldId="265"/>
            <ac:spMk id="3" creationId="{E16C730F-7D96-4064-A3A3-83BD9B76D14F}"/>
          </ac:spMkLst>
        </pc:spChg>
        <pc:picChg chg="add del mod">
          <ac:chgData name="Cotto  Paola" userId="190d7938-955a-47ed-839d-0c6b463623eb" providerId="ADAL" clId="{9F1E793F-1072-44B9-B298-044AC9A977CC}" dt="2020-06-11T13:56:40.576" v="1484" actId="478"/>
          <ac:picMkLst>
            <pc:docMk/>
            <pc:sldMk cId="2713910490" sldId="265"/>
            <ac:picMk id="4" creationId="{7450AF98-AFD7-497A-97D7-D6E958170269}"/>
          </ac:picMkLst>
        </pc:picChg>
        <pc:picChg chg="add mod">
          <ac:chgData name="Cotto  Paola" userId="190d7938-955a-47ed-839d-0c6b463623eb" providerId="ADAL" clId="{9F1E793F-1072-44B9-B298-044AC9A977CC}" dt="2020-06-11T13:56:49.639" v="1490" actId="1076"/>
          <ac:picMkLst>
            <pc:docMk/>
            <pc:sldMk cId="2713910490" sldId="265"/>
            <ac:picMk id="6" creationId="{08523386-05AF-4294-A162-712F7AA1E92B}"/>
          </ac:picMkLst>
        </pc:picChg>
        <pc:picChg chg="del">
          <ac:chgData name="Cotto  Paola" userId="190d7938-955a-47ed-839d-0c6b463623eb" providerId="ADAL" clId="{9F1E793F-1072-44B9-B298-044AC9A977CC}" dt="2020-06-11T13:55:22.728" v="1478" actId="478"/>
          <ac:picMkLst>
            <pc:docMk/>
            <pc:sldMk cId="2713910490" sldId="265"/>
            <ac:picMk id="7" creationId="{682B6355-0FA3-4EAB-8C78-7090CC85D05E}"/>
          </ac:picMkLst>
        </pc:picChg>
      </pc:sldChg>
      <pc:sldChg chg="modSp mod">
        <pc:chgData name="Cotto  Paola" userId="190d7938-955a-47ed-839d-0c6b463623eb" providerId="ADAL" clId="{9F1E793F-1072-44B9-B298-044AC9A977CC}" dt="2020-06-11T13:52:43.175" v="1477" actId="13926"/>
        <pc:sldMkLst>
          <pc:docMk/>
          <pc:sldMk cId="2336314185" sldId="266"/>
        </pc:sldMkLst>
        <pc:spChg chg="mod">
          <ac:chgData name="Cotto  Paola" userId="190d7938-955a-47ed-839d-0c6b463623eb" providerId="ADAL" clId="{9F1E793F-1072-44B9-B298-044AC9A977CC}" dt="2020-06-11T13:50:50.215" v="1415" actId="20577"/>
          <ac:spMkLst>
            <pc:docMk/>
            <pc:sldMk cId="2336314185" sldId="266"/>
            <ac:spMk id="2" creationId="{813B8D5B-3ADC-46F5-8A4B-8EB6906CA4C1}"/>
          </ac:spMkLst>
        </pc:spChg>
        <pc:spChg chg="mod">
          <ac:chgData name="Cotto  Paola" userId="190d7938-955a-47ed-839d-0c6b463623eb" providerId="ADAL" clId="{9F1E793F-1072-44B9-B298-044AC9A977CC}" dt="2020-06-11T13:52:43.175" v="1477" actId="13926"/>
          <ac:spMkLst>
            <pc:docMk/>
            <pc:sldMk cId="2336314185" sldId="266"/>
            <ac:spMk id="3" creationId="{D779F6BF-0CAA-40AB-9975-9D20E165A417}"/>
          </ac:spMkLst>
        </pc:spChg>
      </pc:sldChg>
      <pc:sldChg chg="del">
        <pc:chgData name="Cotto  Paola" userId="190d7938-955a-47ed-839d-0c6b463623eb" providerId="ADAL" clId="{9F1E793F-1072-44B9-B298-044AC9A977CC}" dt="2020-06-11T14:11:17.537" v="1544" actId="2696"/>
        <pc:sldMkLst>
          <pc:docMk/>
          <pc:sldMk cId="1609926800" sldId="268"/>
        </pc:sldMkLst>
      </pc:sldChg>
      <pc:sldChg chg="modSp mod">
        <pc:chgData name="Cotto  Paola" userId="190d7938-955a-47ed-839d-0c6b463623eb" providerId="ADAL" clId="{9F1E793F-1072-44B9-B298-044AC9A977CC}" dt="2020-06-11T14:13:02.336" v="1694" actId="2711"/>
        <pc:sldMkLst>
          <pc:docMk/>
          <pc:sldMk cId="51749012" sldId="269"/>
        </pc:sldMkLst>
        <pc:spChg chg="mod">
          <ac:chgData name="Cotto  Paola" userId="190d7938-955a-47ed-839d-0c6b463623eb" providerId="ADAL" clId="{9F1E793F-1072-44B9-B298-044AC9A977CC}" dt="2020-06-11T14:13:02.336" v="1694" actId="2711"/>
          <ac:spMkLst>
            <pc:docMk/>
            <pc:sldMk cId="51749012" sldId="269"/>
            <ac:spMk id="3" creationId="{1C2A487B-A409-45DA-A0DC-2A01B704E13F}"/>
          </ac:spMkLst>
        </pc:spChg>
      </pc:sldChg>
      <pc:sldChg chg="del">
        <pc:chgData name="Cotto  Paola" userId="190d7938-955a-47ed-839d-0c6b463623eb" providerId="ADAL" clId="{9F1E793F-1072-44B9-B298-044AC9A977CC}" dt="2020-06-11T14:13:27.527" v="1695" actId="2696"/>
        <pc:sldMkLst>
          <pc:docMk/>
          <pc:sldMk cId="1787034978" sldId="271"/>
        </pc:sldMkLst>
      </pc:sldChg>
      <pc:sldChg chg="modSp mod">
        <pc:chgData name="Cotto  Paola" userId="190d7938-955a-47ed-839d-0c6b463623eb" providerId="ADAL" clId="{9F1E793F-1072-44B9-B298-044AC9A977CC}" dt="2020-06-11T14:16:24.355" v="1698"/>
        <pc:sldMkLst>
          <pc:docMk/>
          <pc:sldMk cId="1779241742" sldId="272"/>
        </pc:sldMkLst>
        <pc:spChg chg="mod">
          <ac:chgData name="Cotto  Paola" userId="190d7938-955a-47ed-839d-0c6b463623eb" providerId="ADAL" clId="{9F1E793F-1072-44B9-B298-044AC9A977CC}" dt="2020-06-11T14:16:24.355" v="1698"/>
          <ac:spMkLst>
            <pc:docMk/>
            <pc:sldMk cId="1779241742" sldId="272"/>
            <ac:spMk id="2" creationId="{4A6B97D5-9506-4C8D-9572-EF21909478EA}"/>
          </ac:spMkLst>
        </pc:spChg>
        <pc:spChg chg="mod">
          <ac:chgData name="Cotto  Paola" userId="190d7938-955a-47ed-839d-0c6b463623eb" providerId="ADAL" clId="{9F1E793F-1072-44B9-B298-044AC9A977CC}" dt="2020-06-11T14:16:24.355" v="1698"/>
          <ac:spMkLst>
            <pc:docMk/>
            <pc:sldMk cId="1779241742" sldId="272"/>
            <ac:spMk id="3" creationId="{F524CA1C-5236-4807-82F8-06A7AFA541F1}"/>
          </ac:spMkLst>
        </pc:spChg>
      </pc:sldChg>
      <pc:sldChg chg="addSp modSp new mod">
        <pc:chgData name="Cotto  Paola" userId="190d7938-955a-47ed-839d-0c6b463623eb" providerId="ADAL" clId="{9F1E793F-1072-44B9-B298-044AC9A977CC}" dt="2020-06-11T14:46:52.143" v="1961" actId="13926"/>
        <pc:sldMkLst>
          <pc:docMk/>
          <pc:sldMk cId="2097352196" sldId="273"/>
        </pc:sldMkLst>
        <pc:spChg chg="mod">
          <ac:chgData name="Cotto  Paola" userId="190d7938-955a-47ed-839d-0c6b463623eb" providerId="ADAL" clId="{9F1E793F-1072-44B9-B298-044AC9A977CC}" dt="2020-06-11T10:28:43.388" v="432" actId="207"/>
          <ac:spMkLst>
            <pc:docMk/>
            <pc:sldMk cId="2097352196" sldId="273"/>
            <ac:spMk id="2" creationId="{8668F173-E874-4838-87C8-862C23B12BF0}"/>
          </ac:spMkLst>
        </pc:spChg>
        <pc:spChg chg="mod">
          <ac:chgData name="Cotto  Paola" userId="190d7938-955a-47ed-839d-0c6b463623eb" providerId="ADAL" clId="{9F1E793F-1072-44B9-B298-044AC9A977CC}" dt="2020-06-11T14:46:52.143" v="1961" actId="13926"/>
          <ac:spMkLst>
            <pc:docMk/>
            <pc:sldMk cId="2097352196" sldId="273"/>
            <ac:spMk id="3" creationId="{DC3CFF77-BEFC-407D-83CE-C2DF5B223260}"/>
          </ac:spMkLst>
        </pc:spChg>
        <pc:picChg chg="add mod">
          <ac:chgData name="Cotto  Paola" userId="190d7938-955a-47ed-839d-0c6b463623eb" providerId="ADAL" clId="{9F1E793F-1072-44B9-B298-044AC9A977CC}" dt="2020-06-11T13:29:21.016" v="1358" actId="1076"/>
          <ac:picMkLst>
            <pc:docMk/>
            <pc:sldMk cId="2097352196" sldId="273"/>
            <ac:picMk id="4" creationId="{FF7EDC09-5125-4072-B4E8-BC2B3208B73C}"/>
          </ac:picMkLst>
        </pc:picChg>
      </pc:sldChg>
      <pc:sldChg chg="addSp delSp modSp new mod">
        <pc:chgData name="Cotto  Paola" userId="190d7938-955a-47ed-839d-0c6b463623eb" providerId="ADAL" clId="{9F1E793F-1072-44B9-B298-044AC9A977CC}" dt="2020-06-11T13:36:57.623" v="1373" actId="207"/>
        <pc:sldMkLst>
          <pc:docMk/>
          <pc:sldMk cId="3954326013" sldId="274"/>
        </pc:sldMkLst>
        <pc:spChg chg="mod">
          <ac:chgData name="Cotto  Paola" userId="190d7938-955a-47ed-839d-0c6b463623eb" providerId="ADAL" clId="{9F1E793F-1072-44B9-B298-044AC9A977CC}" dt="2020-06-11T13:19:46.234" v="1134" actId="14100"/>
          <ac:spMkLst>
            <pc:docMk/>
            <pc:sldMk cId="3954326013" sldId="274"/>
            <ac:spMk id="2" creationId="{61BF85B2-A6BF-4FE4-8F4D-0D867339F696}"/>
          </ac:spMkLst>
        </pc:spChg>
        <pc:spChg chg="mod">
          <ac:chgData name="Cotto  Paola" userId="190d7938-955a-47ed-839d-0c6b463623eb" providerId="ADAL" clId="{9F1E793F-1072-44B9-B298-044AC9A977CC}" dt="2020-06-11T13:36:57.623" v="1373" actId="207"/>
          <ac:spMkLst>
            <pc:docMk/>
            <pc:sldMk cId="3954326013" sldId="274"/>
            <ac:spMk id="3" creationId="{784935B8-2EA8-491F-866C-A70113A69B7A}"/>
          </ac:spMkLst>
        </pc:spChg>
        <pc:picChg chg="add del mod">
          <ac:chgData name="Cotto  Paola" userId="190d7938-955a-47ed-839d-0c6b463623eb" providerId="ADAL" clId="{9F1E793F-1072-44B9-B298-044AC9A977CC}" dt="2020-06-11T13:36:29.636" v="1365" actId="478"/>
          <ac:picMkLst>
            <pc:docMk/>
            <pc:sldMk cId="3954326013" sldId="274"/>
            <ac:picMk id="5" creationId="{EB5C2271-9EFE-47D1-BACC-0481C691753A}"/>
          </ac:picMkLst>
        </pc:picChg>
        <pc:picChg chg="add mod">
          <ac:chgData name="Cotto  Paola" userId="190d7938-955a-47ed-839d-0c6b463623eb" providerId="ADAL" clId="{9F1E793F-1072-44B9-B298-044AC9A977CC}" dt="2020-06-11T13:36:41.527" v="1369" actId="1076"/>
          <ac:picMkLst>
            <pc:docMk/>
            <pc:sldMk cId="3954326013" sldId="274"/>
            <ac:picMk id="6" creationId="{3EF32522-B95A-4484-A1A7-DC653B08E5FE}"/>
          </ac:picMkLst>
        </pc:picChg>
      </pc:sldChg>
      <pc:sldChg chg="modSp add mod">
        <pc:chgData name="Cotto  Paola" userId="190d7938-955a-47ed-839d-0c6b463623eb" providerId="ADAL" clId="{9F1E793F-1072-44B9-B298-044AC9A977CC}" dt="2020-06-11T14:05:47.998" v="1542" actId="20577"/>
        <pc:sldMkLst>
          <pc:docMk/>
          <pc:sldMk cId="1229115138" sldId="275"/>
        </pc:sldMkLst>
        <pc:spChg chg="mod">
          <ac:chgData name="Cotto  Paola" userId="190d7938-955a-47ed-839d-0c6b463623eb" providerId="ADAL" clId="{9F1E793F-1072-44B9-B298-044AC9A977CC}" dt="2020-06-11T14:03:31.428" v="1528" actId="20577"/>
          <ac:spMkLst>
            <pc:docMk/>
            <pc:sldMk cId="1229115138" sldId="275"/>
            <ac:spMk id="2" creationId="{6AE458D5-5F7D-4642-A72C-4467B1D358ED}"/>
          </ac:spMkLst>
        </pc:spChg>
        <pc:spChg chg="mod">
          <ac:chgData name="Cotto  Paola" userId="190d7938-955a-47ed-839d-0c6b463623eb" providerId="ADAL" clId="{9F1E793F-1072-44B9-B298-044AC9A977CC}" dt="2020-06-11T14:05:47.998" v="1542" actId="20577"/>
          <ac:spMkLst>
            <pc:docMk/>
            <pc:sldMk cId="1229115138" sldId="275"/>
            <ac:spMk id="3" creationId="{E16C730F-7D96-4064-A3A3-83BD9B76D14F}"/>
          </ac:spMkLst>
        </pc:spChg>
      </pc:sldChg>
      <pc:sldChg chg="addSp delSp modSp new mod">
        <pc:chgData name="Cotto  Paola" userId="190d7938-955a-47ed-839d-0c6b463623eb" providerId="ADAL" clId="{9F1E793F-1072-44B9-B298-044AC9A977CC}" dt="2020-06-11T14:47:47.788" v="1965" actId="6549"/>
        <pc:sldMkLst>
          <pc:docMk/>
          <pc:sldMk cId="2994627364" sldId="276"/>
        </pc:sldMkLst>
        <pc:spChg chg="mod">
          <ac:chgData name="Cotto  Paola" userId="190d7938-955a-47ed-839d-0c6b463623eb" providerId="ADAL" clId="{9F1E793F-1072-44B9-B298-044AC9A977CC}" dt="2020-06-11T14:17:56.057" v="1744" actId="207"/>
          <ac:spMkLst>
            <pc:docMk/>
            <pc:sldMk cId="2994627364" sldId="276"/>
            <ac:spMk id="2" creationId="{838815CD-CE6A-4D89-A09C-AAE58239AE27}"/>
          </ac:spMkLst>
        </pc:spChg>
        <pc:spChg chg="mod">
          <ac:chgData name="Cotto  Paola" userId="190d7938-955a-47ed-839d-0c6b463623eb" providerId="ADAL" clId="{9F1E793F-1072-44B9-B298-044AC9A977CC}" dt="2020-06-11T14:47:47.788" v="1965" actId="6549"/>
          <ac:spMkLst>
            <pc:docMk/>
            <pc:sldMk cId="2994627364" sldId="276"/>
            <ac:spMk id="3" creationId="{D43CEA5F-74B3-4ED9-9724-BD3F682E4A3A}"/>
          </ac:spMkLst>
        </pc:spChg>
        <pc:picChg chg="add del">
          <ac:chgData name="Cotto  Paola" userId="190d7938-955a-47ed-839d-0c6b463623eb" providerId="ADAL" clId="{9F1E793F-1072-44B9-B298-044AC9A977CC}" dt="2020-06-11T14:16:43.966" v="1701"/>
          <ac:picMkLst>
            <pc:docMk/>
            <pc:sldMk cId="2994627364" sldId="276"/>
            <ac:picMk id="4" creationId="{956C831B-4321-422F-A948-AC7DEB69A461}"/>
          </ac:picMkLst>
        </pc:picChg>
        <pc:picChg chg="add mod">
          <ac:chgData name="Cotto  Paola" userId="190d7938-955a-47ed-839d-0c6b463623eb" providerId="ADAL" clId="{9F1E793F-1072-44B9-B298-044AC9A977CC}" dt="2020-06-11T14:38:38.851" v="1800" actId="1076"/>
          <ac:picMkLst>
            <pc:docMk/>
            <pc:sldMk cId="2994627364" sldId="276"/>
            <ac:picMk id="5" creationId="{10D96A38-12F6-4135-BB1D-098D0042FD69}"/>
          </ac:picMkLst>
        </pc:picChg>
      </pc:sldChg>
      <pc:sldChg chg="modSp new del mod">
        <pc:chgData name="Cotto  Paola" userId="190d7938-955a-47ed-839d-0c6b463623eb" providerId="ADAL" clId="{9F1E793F-1072-44B9-B298-044AC9A977CC}" dt="2020-06-11T14:47:53.790" v="1966" actId="2696"/>
        <pc:sldMkLst>
          <pc:docMk/>
          <pc:sldMk cId="715078695" sldId="277"/>
        </pc:sldMkLst>
        <pc:spChg chg="mod">
          <ac:chgData name="Cotto  Paola" userId="190d7938-955a-47ed-839d-0c6b463623eb" providerId="ADAL" clId="{9F1E793F-1072-44B9-B298-044AC9A977CC}" dt="2020-06-11T14:40:14.857" v="1825" actId="113"/>
          <ac:spMkLst>
            <pc:docMk/>
            <pc:sldMk cId="715078695" sldId="277"/>
            <ac:spMk id="2" creationId="{39AE3437-7CB5-4A3B-8A0B-54B42DE5665C}"/>
          </ac:spMkLst>
        </pc:spChg>
        <pc:spChg chg="mod">
          <ac:chgData name="Cotto  Paola" userId="190d7938-955a-47ed-839d-0c6b463623eb" providerId="ADAL" clId="{9F1E793F-1072-44B9-B298-044AC9A977CC}" dt="2020-06-11T14:40:46.242" v="1833" actId="6549"/>
          <ac:spMkLst>
            <pc:docMk/>
            <pc:sldMk cId="715078695" sldId="277"/>
            <ac:spMk id="3" creationId="{1356129F-564F-4D92-8EE2-CCDF6F3C9F95}"/>
          </ac:spMkLst>
        </pc:spChg>
      </pc:sldChg>
      <pc:sldChg chg="modSp new del mod">
        <pc:chgData name="Cotto  Paola" userId="190d7938-955a-47ed-839d-0c6b463623eb" providerId="ADAL" clId="{9F1E793F-1072-44B9-B298-044AC9A977CC}" dt="2020-06-11T14:21:47.224" v="1793" actId="2696"/>
        <pc:sldMkLst>
          <pc:docMk/>
          <pc:sldMk cId="3346395243" sldId="277"/>
        </pc:sldMkLst>
        <pc:spChg chg="mod">
          <ac:chgData name="Cotto  Paola" userId="190d7938-955a-47ed-839d-0c6b463623eb" providerId="ADAL" clId="{9F1E793F-1072-44B9-B298-044AC9A977CC}" dt="2020-06-11T14:19:38.969" v="1783" actId="207"/>
          <ac:spMkLst>
            <pc:docMk/>
            <pc:sldMk cId="3346395243" sldId="277"/>
            <ac:spMk id="2" creationId="{D728332E-4EA9-43F1-8D4A-A3DB3EA0CF03}"/>
          </ac:spMkLst>
        </pc:spChg>
        <pc:spChg chg="mod">
          <ac:chgData name="Cotto  Paola" userId="190d7938-955a-47ed-839d-0c6b463623eb" providerId="ADAL" clId="{9F1E793F-1072-44B9-B298-044AC9A977CC}" dt="2020-06-11T14:20:13.462" v="1792" actId="20577"/>
          <ac:spMkLst>
            <pc:docMk/>
            <pc:sldMk cId="3346395243" sldId="277"/>
            <ac:spMk id="3" creationId="{449A254C-D9E7-4CDA-8618-ADCC4EF1E75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1pPr>
    <a:lvl2pPr indent="2286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2pPr>
    <a:lvl3pPr indent="4572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3pPr>
    <a:lvl4pPr indent="6858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4pPr>
    <a:lvl5pPr indent="9144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5pPr>
    <a:lvl6pPr indent="11430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6pPr>
    <a:lvl7pPr indent="13716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7pPr>
    <a:lvl8pPr indent="16002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8pPr>
    <a:lvl9pPr indent="18288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8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erchio"/>
          <p:cNvSpPr/>
          <p:nvPr/>
        </p:nvSpPr>
        <p:spPr>
          <a:xfrm>
            <a:off x="11943431" y="12758771"/>
            <a:ext cx="497137" cy="497138"/>
          </a:xfrm>
          <a:prstGeom prst="ellipse">
            <a:avLst/>
          </a:prstGeom>
          <a:solidFill>
            <a:srgbClr val="A4FC77"/>
          </a:solidFill>
          <a:ln w="12700">
            <a:miter lim="400000"/>
          </a:ln>
        </p:spPr>
        <p:txBody>
          <a:bodyPr tIns="91439" bIns="91439" anchor="ctr"/>
          <a:lstStyle/>
          <a:p>
            <a:endParaRPr/>
          </a:p>
        </p:txBody>
      </p:sp>
      <p:sp>
        <p:nvSpPr>
          <p:cNvPr id="5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Titolo Testo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erchio"/>
          <p:cNvSpPr/>
          <p:nvPr/>
        </p:nvSpPr>
        <p:spPr>
          <a:xfrm>
            <a:off x="11943431" y="12758771"/>
            <a:ext cx="497137" cy="497138"/>
          </a:xfrm>
          <a:prstGeom prst="ellipse">
            <a:avLst/>
          </a:prstGeom>
          <a:solidFill>
            <a:srgbClr val="A4FC77"/>
          </a:solidFill>
          <a:ln w="12700">
            <a:miter lim="400000"/>
          </a:ln>
        </p:spPr>
        <p:txBody>
          <a:bodyPr tIns="91439" bIns="91439" anchor="ctr"/>
          <a:lstStyle/>
          <a:p>
            <a:endParaRPr/>
          </a:p>
        </p:txBody>
      </p:sp>
      <p:sp>
        <p:nvSpPr>
          <p:cNvPr id="81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0198100" y="546100"/>
            <a:ext cx="10223500" cy="117062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00"/>
              </a:spcBef>
              <a:buSzTx/>
              <a:buFontTx/>
              <a:buNone/>
              <a:defRPr sz="3200">
                <a:solidFill>
                  <a:schemeClr val="accent1"/>
                </a:solidFill>
              </a:defRPr>
            </a:lvl1pPr>
            <a:lvl2pPr marL="1110342" indent="-653142">
              <a:spcBef>
                <a:spcPts val="700"/>
              </a:spcBef>
              <a:buFontTx/>
              <a:defRPr sz="3200">
                <a:solidFill>
                  <a:schemeClr val="accent1"/>
                </a:solidFill>
              </a:defRPr>
            </a:lvl2pPr>
            <a:lvl3pPr marL="1524000" indent="-609600">
              <a:spcBef>
                <a:spcPts val="700"/>
              </a:spcBef>
              <a:buFontTx/>
              <a:defRPr sz="3200">
                <a:solidFill>
                  <a:schemeClr val="accent1"/>
                </a:solidFill>
              </a:defRPr>
            </a:lvl3pPr>
            <a:lvl4pPr marL="1737360" indent="-365760">
              <a:spcBef>
                <a:spcPts val="700"/>
              </a:spcBef>
              <a:buFontTx/>
              <a:defRPr sz="3200">
                <a:solidFill>
                  <a:schemeClr val="accent1"/>
                </a:solidFill>
              </a:defRPr>
            </a:lvl4pPr>
            <a:lvl5pPr marL="2194560" indent="-365760">
              <a:spcBef>
                <a:spcPts val="700"/>
              </a:spcBef>
              <a:buFontTx/>
              <a:defRPr sz="3200">
                <a:solidFill>
                  <a:schemeClr val="accent1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3" name="Titolo Testo"/>
          <p:cNvSpPr txBox="1">
            <a:spLocks noGrp="1"/>
          </p:cNvSpPr>
          <p:nvPr>
            <p:ph type="title"/>
          </p:nvPr>
        </p:nvSpPr>
        <p:spPr>
          <a:xfrm>
            <a:off x="3962400" y="546100"/>
            <a:ext cx="6016627" cy="1559372"/>
          </a:xfrm>
          <a:prstGeom prst="rect">
            <a:avLst/>
          </a:prstGeom>
        </p:spPr>
        <p:txBody>
          <a:bodyPr anchor="b"/>
          <a:lstStyle>
            <a:lvl1pPr>
              <a:defRPr sz="4000" b="1"/>
            </a:lvl1pPr>
          </a:lstStyle>
          <a:p>
            <a:r>
              <a:t>Titolo Testo</a:t>
            </a:r>
          </a:p>
        </p:txBody>
      </p:sp>
      <p:sp>
        <p:nvSpPr>
          <p:cNvPr id="84" name="Segnaposto testo 3"/>
          <p:cNvSpPr>
            <a:spLocks noGrp="1"/>
          </p:cNvSpPr>
          <p:nvPr>
            <p:ph type="body" sz="quarter" idx="13"/>
          </p:nvPr>
        </p:nvSpPr>
        <p:spPr>
          <a:xfrm>
            <a:off x="3962400" y="2870200"/>
            <a:ext cx="6016627" cy="9382126"/>
          </a:xfrm>
          <a:prstGeom prst="rect">
            <a:avLst/>
          </a:prstGeom>
          <a:ln w="12700"/>
        </p:spPr>
        <p:txBody>
          <a:bodyPr/>
          <a:lstStyle/>
          <a:p>
            <a:pPr marL="0" indent="0">
              <a:spcBef>
                <a:spcPts val="600"/>
              </a:spcBef>
              <a:buSzTx/>
              <a:buFontTx/>
              <a:buNone/>
              <a:defRPr sz="2800">
                <a:solidFill>
                  <a:schemeClr val="accent1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erchio"/>
          <p:cNvSpPr/>
          <p:nvPr/>
        </p:nvSpPr>
        <p:spPr>
          <a:xfrm>
            <a:off x="11943431" y="12758771"/>
            <a:ext cx="497137" cy="497138"/>
          </a:xfrm>
          <a:prstGeom prst="ellipse">
            <a:avLst/>
          </a:prstGeom>
          <a:solidFill>
            <a:srgbClr val="A4FC77"/>
          </a:solidFill>
          <a:ln w="12700">
            <a:miter lim="400000"/>
          </a:ln>
        </p:spPr>
        <p:txBody>
          <a:bodyPr tIns="91439" bIns="91439" anchor="ctr"/>
          <a:lstStyle/>
          <a:p>
            <a:endParaRPr/>
          </a:p>
        </p:txBody>
      </p:sp>
      <p:sp>
        <p:nvSpPr>
          <p:cNvPr id="97" name="Connettore 1 8"/>
          <p:cNvSpPr/>
          <p:nvPr/>
        </p:nvSpPr>
        <p:spPr>
          <a:xfrm>
            <a:off x="8318779" y="8010525"/>
            <a:ext cx="15122528" cy="1"/>
          </a:xfrm>
          <a:prstGeom prst="line">
            <a:avLst/>
          </a:prstGeom>
          <a:ln w="12700">
            <a:solidFill>
              <a:srgbClr val="B9CDE5"/>
            </a:solidFill>
          </a:ln>
        </p:spPr>
        <p:txBody>
          <a:bodyPr tIns="91439" bIns="91439"/>
          <a:lstStyle/>
          <a:p>
            <a:endParaRPr/>
          </a:p>
        </p:txBody>
      </p:sp>
      <p:sp>
        <p:nvSpPr>
          <p:cNvPr id="99" name="Titolo Testo"/>
          <p:cNvSpPr txBox="1">
            <a:spLocks noGrp="1"/>
          </p:cNvSpPr>
          <p:nvPr>
            <p:ph type="title"/>
          </p:nvPr>
        </p:nvSpPr>
        <p:spPr>
          <a:xfrm>
            <a:off x="7870821" y="6425951"/>
            <a:ext cx="14977665" cy="1584177"/>
          </a:xfrm>
          <a:prstGeom prst="rect">
            <a:avLst/>
          </a:prstGeom>
        </p:spPr>
        <p:txBody>
          <a:bodyPr anchor="t"/>
          <a:lstStyle>
            <a:lvl1pPr algn="r" defTabSz="914400">
              <a:defRPr sz="6400">
                <a:solidFill>
                  <a:srgbClr val="30629A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10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7870821" y="8154144"/>
            <a:ext cx="14977665" cy="3123457"/>
          </a:xfrm>
          <a:prstGeom prst="rect">
            <a:avLst/>
          </a:prstGeom>
        </p:spPr>
        <p:txBody>
          <a:bodyPr/>
          <a:lstStyle>
            <a:lvl1pPr marL="0" indent="0" algn="r" defTabSz="914400">
              <a:spcBef>
                <a:spcPts val="600"/>
              </a:spcBef>
              <a:buSzTx/>
              <a:buFontTx/>
              <a:buNone/>
              <a:defRPr sz="2800"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r" defTabSz="914400">
              <a:spcBef>
                <a:spcPts val="600"/>
              </a:spcBef>
              <a:buSzTx/>
              <a:buFontTx/>
              <a:buNone/>
              <a:defRPr sz="2800"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r" defTabSz="914400">
              <a:spcBef>
                <a:spcPts val="600"/>
              </a:spcBef>
              <a:buSzTx/>
              <a:buFontTx/>
              <a:buNone/>
              <a:defRPr sz="2800"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r" defTabSz="914400">
              <a:spcBef>
                <a:spcPts val="600"/>
              </a:spcBef>
              <a:buSzTx/>
              <a:buFontTx/>
              <a:buNone/>
              <a:defRPr sz="2800"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r" defTabSz="914400">
              <a:spcBef>
                <a:spcPts val="600"/>
              </a:spcBef>
              <a:buSzTx/>
              <a:buFontTx/>
              <a:buNone/>
              <a:defRPr sz="28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" name="Connettore 1 6"/>
          <p:cNvSpPr/>
          <p:nvPr userDrawn="1"/>
        </p:nvSpPr>
        <p:spPr>
          <a:xfrm>
            <a:off x="2273075" y="13007339"/>
            <a:ext cx="19137784" cy="1"/>
          </a:xfrm>
          <a:prstGeom prst="line">
            <a:avLst/>
          </a:prstGeom>
          <a:ln w="63500" cap="rnd">
            <a:solidFill>
              <a:srgbClr val="A4FC77"/>
            </a:solidFill>
            <a:custDash>
              <a:ds d="100000" sp="200000"/>
            </a:custDash>
          </a:ln>
        </p:spPr>
        <p:txBody>
          <a:bodyPr tIns="91439" bIns="91439"/>
          <a:lstStyle/>
          <a:p>
            <a:endParaRPr/>
          </a:p>
        </p:txBody>
      </p:sp>
      <p:sp>
        <p:nvSpPr>
          <p:cNvPr id="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2947" y="12763500"/>
            <a:ext cx="478106" cy="487680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>
            <a:sp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  <p:pic>
        <p:nvPicPr>
          <p:cNvPr id="10" name="SEI-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1116" y="12750023"/>
            <a:ext cx="1950191" cy="5146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onnettore 1 8"/>
          <p:cNvSpPr/>
          <p:nvPr/>
        </p:nvSpPr>
        <p:spPr>
          <a:xfrm>
            <a:off x="8318779" y="8010525"/>
            <a:ext cx="15122528" cy="1"/>
          </a:xfrm>
          <a:prstGeom prst="line">
            <a:avLst/>
          </a:prstGeom>
          <a:ln w="12700">
            <a:solidFill>
              <a:srgbClr val="B9CDE5"/>
            </a:solidFill>
          </a:ln>
        </p:spPr>
        <p:txBody>
          <a:bodyPr tIns="91439" bIns="9143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erchio"/>
          <p:cNvSpPr/>
          <p:nvPr/>
        </p:nvSpPr>
        <p:spPr>
          <a:xfrm>
            <a:off x="11943431" y="12758771"/>
            <a:ext cx="497137" cy="497138"/>
          </a:xfrm>
          <a:prstGeom prst="ellipse">
            <a:avLst/>
          </a:prstGeom>
          <a:solidFill>
            <a:srgbClr val="A4FC77"/>
          </a:solidFill>
          <a:ln w="12700">
            <a:miter lim="400000"/>
          </a:ln>
        </p:spPr>
        <p:txBody>
          <a:bodyPr tIns="91439" bIns="91439" anchor="ctr"/>
          <a:lstStyle/>
          <a:p>
            <a:endParaRPr/>
          </a:p>
        </p:txBody>
      </p:sp>
      <p:sp>
        <p:nvSpPr>
          <p:cNvPr id="27" name="Titolo Testo"/>
          <p:cNvSpPr txBox="1">
            <a:spLocks noGrp="1"/>
          </p:cNvSpPr>
          <p:nvPr>
            <p:ph type="title"/>
          </p:nvPr>
        </p:nvSpPr>
        <p:spPr>
          <a:xfrm>
            <a:off x="3962400" y="549276"/>
            <a:ext cx="16459200" cy="112395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9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3962400" y="3200400"/>
            <a:ext cx="8077200" cy="9051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0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Calibri"/>
              </a:defRPr>
            </a:lvl1pPr>
            <a:lvl2pPr marL="1110342" indent="-653142">
              <a:spcBef>
                <a:spcPts val="700"/>
              </a:spcBef>
              <a:buFontTx/>
              <a:buChar char="•"/>
              <a:defRPr sz="3200">
                <a:latin typeface="+mn-lt"/>
                <a:ea typeface="+mn-ea"/>
                <a:cs typeface="+mn-cs"/>
                <a:sym typeface="Calibri"/>
              </a:defRPr>
            </a:lvl2pPr>
            <a:lvl3pPr marL="1280160" indent="-365760">
              <a:spcBef>
                <a:spcPts val="700"/>
              </a:spcBef>
              <a:buFontTx/>
              <a:defRPr sz="3200">
                <a:latin typeface="+mn-lt"/>
                <a:ea typeface="+mn-ea"/>
                <a:cs typeface="+mn-cs"/>
                <a:sym typeface="Calibri"/>
              </a:defRPr>
            </a:lvl3pPr>
            <a:lvl4pPr marL="1778000" indent="-406400">
              <a:spcBef>
                <a:spcPts val="700"/>
              </a:spcBef>
              <a:buFontTx/>
              <a:defRPr sz="3200">
                <a:latin typeface="+mn-lt"/>
                <a:ea typeface="+mn-ea"/>
                <a:cs typeface="+mn-cs"/>
                <a:sym typeface="Calibri"/>
              </a:defRPr>
            </a:lvl4pPr>
            <a:lvl5pPr marL="2235200" indent="-406400">
              <a:spcBef>
                <a:spcPts val="700"/>
              </a:spcBef>
              <a:buFontTx/>
              <a:defRPr sz="32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erchio"/>
          <p:cNvSpPr/>
          <p:nvPr/>
        </p:nvSpPr>
        <p:spPr>
          <a:xfrm>
            <a:off x="11943431" y="12758771"/>
            <a:ext cx="497137" cy="497138"/>
          </a:xfrm>
          <a:prstGeom prst="ellipse">
            <a:avLst/>
          </a:prstGeom>
          <a:solidFill>
            <a:srgbClr val="A4FC77"/>
          </a:solidFill>
          <a:ln w="12700">
            <a:miter lim="400000"/>
          </a:ln>
        </p:spPr>
        <p:txBody>
          <a:bodyPr tIns="91439" bIns="91439" anchor="ctr"/>
          <a:lstStyle/>
          <a:p>
            <a:endParaRPr/>
          </a:p>
        </p:txBody>
      </p:sp>
      <p:sp>
        <p:nvSpPr>
          <p:cNvPr id="41" name="Titolo Testo"/>
          <p:cNvSpPr txBox="1">
            <a:spLocks noGrp="1"/>
          </p:cNvSpPr>
          <p:nvPr>
            <p:ph type="title"/>
          </p:nvPr>
        </p:nvSpPr>
        <p:spPr>
          <a:xfrm>
            <a:off x="3962400" y="549276"/>
            <a:ext cx="16459200" cy="112395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Titolo Testo</a:t>
            </a:r>
          </a:p>
        </p:txBody>
      </p:sp>
      <p:sp>
        <p:nvSpPr>
          <p:cNvPr id="4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3962400" y="3070225"/>
            <a:ext cx="8080376" cy="127952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0" indent="457200">
              <a:buSzTx/>
              <a:buFontTx/>
              <a:buNone/>
              <a:defRPr b="1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0" indent="914400">
              <a:buSzTx/>
              <a:buFontTx/>
              <a:buNone/>
              <a:defRPr b="1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0" indent="1371600">
              <a:buSzTx/>
              <a:buFontTx/>
              <a:buNone/>
              <a:defRPr b="1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0" indent="1828800">
              <a:buSzTx/>
              <a:buFontTx/>
              <a:buNone/>
              <a:defRPr b="1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4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12338050" y="3070225"/>
            <a:ext cx="8083550" cy="1279525"/>
          </a:xfrm>
          <a:prstGeom prst="rect">
            <a:avLst/>
          </a:prstGeom>
          <a:ln w="12700"/>
        </p:spPr>
        <p:txBody>
          <a:bodyPr anchor="b"/>
          <a:lstStyle/>
          <a:p>
            <a:pPr marL="0" indent="0">
              <a:buSzTx/>
              <a:buFontTx/>
              <a:buNone/>
              <a:defRPr b="1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erchio"/>
          <p:cNvSpPr/>
          <p:nvPr/>
        </p:nvSpPr>
        <p:spPr>
          <a:xfrm>
            <a:off x="11943431" y="12758771"/>
            <a:ext cx="497137" cy="497138"/>
          </a:xfrm>
          <a:prstGeom prst="ellipse">
            <a:avLst/>
          </a:prstGeom>
          <a:solidFill>
            <a:srgbClr val="A4FC77"/>
          </a:solidFill>
          <a:ln w="12700">
            <a:miter lim="400000"/>
          </a:ln>
        </p:spPr>
        <p:txBody>
          <a:bodyPr tIns="91439" bIns="91439" anchor="ctr"/>
          <a:lstStyle/>
          <a:p>
            <a:endParaRPr/>
          </a:p>
        </p:txBody>
      </p:sp>
      <p:sp>
        <p:nvSpPr>
          <p:cNvPr id="5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Titolo Testo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erchio"/>
          <p:cNvSpPr/>
          <p:nvPr/>
        </p:nvSpPr>
        <p:spPr>
          <a:xfrm>
            <a:off x="11943431" y="12758771"/>
            <a:ext cx="497137" cy="497138"/>
          </a:xfrm>
          <a:prstGeom prst="ellipse">
            <a:avLst/>
          </a:prstGeom>
          <a:solidFill>
            <a:srgbClr val="A4FC77"/>
          </a:solidFill>
          <a:ln w="12700">
            <a:miter lim="400000"/>
          </a:ln>
        </p:spPr>
        <p:txBody>
          <a:bodyPr tIns="91439" bIns="91439" anchor="ctr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erchio"/>
          <p:cNvSpPr/>
          <p:nvPr/>
        </p:nvSpPr>
        <p:spPr>
          <a:xfrm>
            <a:off x="11943431" y="12758771"/>
            <a:ext cx="497137" cy="497138"/>
          </a:xfrm>
          <a:prstGeom prst="ellipse">
            <a:avLst/>
          </a:prstGeom>
          <a:solidFill>
            <a:srgbClr val="A4FC77"/>
          </a:solidFill>
          <a:ln w="12700">
            <a:miter lim="400000"/>
          </a:ln>
        </p:spPr>
        <p:txBody>
          <a:bodyPr tIns="91439" bIns="91439" anchor="ctr"/>
          <a:lstStyle/>
          <a:p>
            <a:endParaRPr/>
          </a:p>
        </p:txBody>
      </p:sp>
      <p:sp>
        <p:nvSpPr>
          <p:cNvPr id="81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0198100" y="546100"/>
            <a:ext cx="10223500" cy="117062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00"/>
              </a:spcBef>
              <a:buSzTx/>
              <a:buFontTx/>
              <a:buNone/>
              <a:defRPr sz="3200">
                <a:solidFill>
                  <a:schemeClr val="accent1"/>
                </a:solidFill>
              </a:defRPr>
            </a:lvl1pPr>
            <a:lvl2pPr marL="1110342" indent="-653142">
              <a:spcBef>
                <a:spcPts val="700"/>
              </a:spcBef>
              <a:buFontTx/>
              <a:defRPr sz="3200">
                <a:solidFill>
                  <a:schemeClr val="accent1"/>
                </a:solidFill>
              </a:defRPr>
            </a:lvl2pPr>
            <a:lvl3pPr marL="1524000" indent="-609600">
              <a:spcBef>
                <a:spcPts val="700"/>
              </a:spcBef>
              <a:buFontTx/>
              <a:defRPr sz="3200">
                <a:solidFill>
                  <a:schemeClr val="accent1"/>
                </a:solidFill>
              </a:defRPr>
            </a:lvl3pPr>
            <a:lvl4pPr marL="1737360" indent="-365760">
              <a:spcBef>
                <a:spcPts val="700"/>
              </a:spcBef>
              <a:buFontTx/>
              <a:defRPr sz="3200">
                <a:solidFill>
                  <a:schemeClr val="accent1"/>
                </a:solidFill>
              </a:defRPr>
            </a:lvl4pPr>
            <a:lvl5pPr marL="2194560" indent="-365760">
              <a:spcBef>
                <a:spcPts val="700"/>
              </a:spcBef>
              <a:buFontTx/>
              <a:defRPr sz="3200">
                <a:solidFill>
                  <a:schemeClr val="accent1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3" name="Titolo Testo"/>
          <p:cNvSpPr txBox="1">
            <a:spLocks noGrp="1"/>
          </p:cNvSpPr>
          <p:nvPr>
            <p:ph type="title"/>
          </p:nvPr>
        </p:nvSpPr>
        <p:spPr>
          <a:xfrm>
            <a:off x="3962400" y="546100"/>
            <a:ext cx="6016627" cy="1559372"/>
          </a:xfrm>
          <a:prstGeom prst="rect">
            <a:avLst/>
          </a:prstGeom>
        </p:spPr>
        <p:txBody>
          <a:bodyPr anchor="b"/>
          <a:lstStyle>
            <a:lvl1pPr>
              <a:defRPr sz="4000" b="1"/>
            </a:lvl1pPr>
          </a:lstStyle>
          <a:p>
            <a:r>
              <a:t>Titolo Testo</a:t>
            </a:r>
          </a:p>
        </p:txBody>
      </p:sp>
      <p:sp>
        <p:nvSpPr>
          <p:cNvPr id="84" name="Segnaposto testo 3"/>
          <p:cNvSpPr>
            <a:spLocks noGrp="1"/>
          </p:cNvSpPr>
          <p:nvPr>
            <p:ph type="body" sz="quarter" idx="13"/>
          </p:nvPr>
        </p:nvSpPr>
        <p:spPr>
          <a:xfrm>
            <a:off x="3962400" y="2870200"/>
            <a:ext cx="6016627" cy="9382126"/>
          </a:xfrm>
          <a:prstGeom prst="rect">
            <a:avLst/>
          </a:prstGeom>
          <a:ln w="12700"/>
        </p:spPr>
        <p:txBody>
          <a:bodyPr/>
          <a:lstStyle/>
          <a:p>
            <a:pPr marL="0" indent="0">
              <a:spcBef>
                <a:spcPts val="600"/>
              </a:spcBef>
              <a:buSzTx/>
              <a:buFontTx/>
              <a:buNone/>
              <a:defRPr sz="2800">
                <a:solidFill>
                  <a:schemeClr val="accent1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onnettore 1 8"/>
          <p:cNvSpPr/>
          <p:nvPr/>
        </p:nvSpPr>
        <p:spPr>
          <a:xfrm>
            <a:off x="8318779" y="8010525"/>
            <a:ext cx="15122528" cy="1"/>
          </a:xfrm>
          <a:prstGeom prst="line">
            <a:avLst/>
          </a:prstGeom>
          <a:ln w="12700">
            <a:solidFill>
              <a:srgbClr val="B9CDE5"/>
            </a:solidFill>
          </a:ln>
        </p:spPr>
        <p:txBody>
          <a:bodyPr tIns="91439" bIns="9143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8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erchio"/>
          <p:cNvSpPr/>
          <p:nvPr/>
        </p:nvSpPr>
        <p:spPr>
          <a:xfrm>
            <a:off x="11943431" y="12758771"/>
            <a:ext cx="497137" cy="497138"/>
          </a:xfrm>
          <a:prstGeom prst="ellipse">
            <a:avLst/>
          </a:prstGeom>
          <a:solidFill>
            <a:srgbClr val="A4FC77"/>
          </a:solidFill>
          <a:ln w="12700">
            <a:miter lim="400000"/>
          </a:ln>
        </p:spPr>
        <p:txBody>
          <a:bodyPr tIns="91439" bIns="91439" anchor="ctr"/>
          <a:lstStyle/>
          <a:p>
            <a:endParaRPr/>
          </a:p>
        </p:txBody>
      </p:sp>
      <p:sp>
        <p:nvSpPr>
          <p:cNvPr id="27" name="Titolo Testo"/>
          <p:cNvSpPr txBox="1">
            <a:spLocks noGrp="1"/>
          </p:cNvSpPr>
          <p:nvPr>
            <p:ph type="title"/>
          </p:nvPr>
        </p:nvSpPr>
        <p:spPr>
          <a:xfrm>
            <a:off x="3962400" y="549276"/>
            <a:ext cx="16459200" cy="112395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9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3962400" y="3200400"/>
            <a:ext cx="8077200" cy="9051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0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Calibri"/>
              </a:defRPr>
            </a:lvl1pPr>
            <a:lvl2pPr marL="1110342" indent="-653142">
              <a:spcBef>
                <a:spcPts val="700"/>
              </a:spcBef>
              <a:buFontTx/>
              <a:buChar char="•"/>
              <a:defRPr sz="3200">
                <a:latin typeface="+mn-lt"/>
                <a:ea typeface="+mn-ea"/>
                <a:cs typeface="+mn-cs"/>
                <a:sym typeface="Calibri"/>
              </a:defRPr>
            </a:lvl2pPr>
            <a:lvl3pPr marL="1280160" indent="-365760">
              <a:spcBef>
                <a:spcPts val="700"/>
              </a:spcBef>
              <a:buFontTx/>
              <a:defRPr sz="3200">
                <a:latin typeface="+mn-lt"/>
                <a:ea typeface="+mn-ea"/>
                <a:cs typeface="+mn-cs"/>
                <a:sym typeface="Calibri"/>
              </a:defRPr>
            </a:lvl3pPr>
            <a:lvl4pPr marL="1778000" indent="-406400">
              <a:spcBef>
                <a:spcPts val="700"/>
              </a:spcBef>
              <a:buFontTx/>
              <a:defRPr sz="3200">
                <a:latin typeface="+mn-lt"/>
                <a:ea typeface="+mn-ea"/>
                <a:cs typeface="+mn-cs"/>
                <a:sym typeface="Calibri"/>
              </a:defRPr>
            </a:lvl4pPr>
            <a:lvl5pPr marL="2235200" indent="-406400">
              <a:spcBef>
                <a:spcPts val="700"/>
              </a:spcBef>
              <a:buFontTx/>
              <a:defRPr sz="32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" name="Connettore 1 6"/>
          <p:cNvSpPr/>
          <p:nvPr userDrawn="1"/>
        </p:nvSpPr>
        <p:spPr>
          <a:xfrm>
            <a:off x="2273075" y="13007339"/>
            <a:ext cx="19137784" cy="1"/>
          </a:xfrm>
          <a:prstGeom prst="line">
            <a:avLst/>
          </a:prstGeom>
          <a:ln w="63500" cap="rnd">
            <a:solidFill>
              <a:srgbClr val="A4FC77"/>
            </a:solidFill>
            <a:custDash>
              <a:ds d="100000" sp="200000"/>
            </a:custDash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2947" y="12763500"/>
            <a:ext cx="478106" cy="487680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>
            <a:sp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  <p:pic>
        <p:nvPicPr>
          <p:cNvPr id="13" name="SEI-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1116" y="12750023"/>
            <a:ext cx="1950191" cy="514633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Indietro o precedente 13">
            <a:hlinkClick r:id="" action="ppaction://hlinkshowjump?jump=previousslide" highlightClick="1">
              <a:snd r:embed="rId3" name="click.wav"/>
            </a:hlinkClick>
            <a:extLst>
              <a:ext uri="{FF2B5EF4-FFF2-40B4-BE49-F238E27FC236}">
                <a16:creationId xmlns:a16="http://schemas.microsoft.com/office/drawing/2014/main" id="{4BF8DF6A-F99C-7B4F-A579-F2EE1CA30212}"/>
              </a:ext>
            </a:extLst>
          </p:cNvPr>
          <p:cNvSpPr/>
          <p:nvPr userDrawn="1"/>
        </p:nvSpPr>
        <p:spPr>
          <a:xfrm>
            <a:off x="1227909" y="12565838"/>
            <a:ext cx="1045166" cy="755013"/>
          </a:xfrm>
          <a:prstGeom prst="actionButtonBackPrevious">
            <a:avLst/>
          </a:prstGeom>
          <a:solidFill>
            <a:srgbClr val="A4FB77"/>
          </a:solidFill>
          <a:ln w="50800" cap="flat">
            <a:noFill/>
            <a:prstDash val="solid"/>
            <a:round/>
          </a:ln>
          <a:effectLst>
            <a:outerShdw blurRad="76200" dist="127000" dir="3000000" rotWithShape="0">
              <a:schemeClr val="accent3">
                <a:lumMod val="50000"/>
                <a:alpha val="35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rchio"/>
          <p:cNvSpPr/>
          <p:nvPr/>
        </p:nvSpPr>
        <p:spPr>
          <a:xfrm>
            <a:off x="11943431" y="12758771"/>
            <a:ext cx="497137" cy="497138"/>
          </a:xfrm>
          <a:prstGeom prst="ellipse">
            <a:avLst/>
          </a:prstGeom>
          <a:solidFill>
            <a:srgbClr val="A4FC77"/>
          </a:solidFill>
          <a:ln w="12700">
            <a:miter lim="400000"/>
          </a:ln>
        </p:spPr>
        <p:txBody>
          <a:bodyPr tIns="91439" bIns="91439" anchor="ctr"/>
          <a:lstStyle/>
          <a:p>
            <a:endParaRPr/>
          </a:p>
        </p:txBody>
      </p:sp>
      <p:sp>
        <p:nvSpPr>
          <p:cNvPr id="5" name="Titolo Testo"/>
          <p:cNvSpPr txBox="1">
            <a:spLocks noGrp="1"/>
          </p:cNvSpPr>
          <p:nvPr>
            <p:ph type="title"/>
          </p:nvPr>
        </p:nvSpPr>
        <p:spPr>
          <a:xfrm>
            <a:off x="3962400" y="549276"/>
            <a:ext cx="16006464" cy="11239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6" name="Corpo livello uno…"/>
          <p:cNvSpPr txBox="1">
            <a:spLocks noGrp="1"/>
          </p:cNvSpPr>
          <p:nvPr>
            <p:ph type="body" idx="1"/>
          </p:nvPr>
        </p:nvSpPr>
        <p:spPr>
          <a:xfrm>
            <a:off x="3962400" y="2536825"/>
            <a:ext cx="16459200" cy="97155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" name="Connettore 1 6"/>
          <p:cNvSpPr/>
          <p:nvPr userDrawn="1"/>
        </p:nvSpPr>
        <p:spPr>
          <a:xfrm>
            <a:off x="2273075" y="13007339"/>
            <a:ext cx="19137784" cy="1"/>
          </a:xfrm>
          <a:prstGeom prst="line">
            <a:avLst/>
          </a:prstGeom>
          <a:ln w="63500" cap="rnd">
            <a:solidFill>
              <a:srgbClr val="A4FC77"/>
            </a:solidFill>
            <a:custDash>
              <a:ds d="100000" sp="200000"/>
            </a:custDash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2" name="Numero diapositiva"/>
          <p:cNvSpPr txBox="1">
            <a:spLocks noGrp="1"/>
          </p:cNvSpPr>
          <p:nvPr>
            <p:ph type="sldNum" sz="quarter" idx="4"/>
          </p:nvPr>
        </p:nvSpPr>
        <p:spPr>
          <a:xfrm>
            <a:off x="11952947" y="12763500"/>
            <a:ext cx="478106" cy="487680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>
            <a:sp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  <p:pic>
        <p:nvPicPr>
          <p:cNvPr id="13" name="SEI-logo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1116" y="12750023"/>
            <a:ext cx="1950191" cy="514633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Indietro o precedente 13">
            <a:hlinkClick r:id="" action="ppaction://hlinkshowjump?jump=previousslide" highlightClick="1">
              <a:snd r:embed="rId10" name="click.wav"/>
            </a:hlinkClick>
            <a:extLst>
              <a:ext uri="{FF2B5EF4-FFF2-40B4-BE49-F238E27FC236}">
                <a16:creationId xmlns:a16="http://schemas.microsoft.com/office/drawing/2014/main" id="{4BF8DF6A-F99C-7B4F-A579-F2EE1CA30212}"/>
              </a:ext>
            </a:extLst>
          </p:cNvPr>
          <p:cNvSpPr/>
          <p:nvPr userDrawn="1"/>
        </p:nvSpPr>
        <p:spPr>
          <a:xfrm>
            <a:off x="1227909" y="12565838"/>
            <a:ext cx="1045166" cy="755013"/>
          </a:xfrm>
          <a:prstGeom prst="actionButtonBackPrevious">
            <a:avLst/>
          </a:prstGeom>
          <a:solidFill>
            <a:srgbClr val="A4FB77"/>
          </a:solidFill>
          <a:ln w="50800" cap="flat">
            <a:noFill/>
            <a:prstDash val="solid"/>
            <a:round/>
          </a:ln>
          <a:effectLst>
            <a:outerShdw blurRad="76200" dist="127000" dir="3000000" rotWithShape="0">
              <a:schemeClr val="accent3">
                <a:lumMod val="50000"/>
                <a:alpha val="35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transition spd="med"/>
  <p:txStyles>
    <p:titleStyle>
      <a:lvl1pPr marL="0" marR="0" indent="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685800" marR="0" indent="-685800" algn="l" defTabSz="18288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6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1pPr>
      <a:lvl2pPr marL="1100137" marR="0" indent="-642937" algn="l" defTabSz="18288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sz="36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2pPr>
      <a:lvl3pPr marL="1371600" marR="0" indent="-457200" algn="l" defTabSz="18288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6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3pPr>
      <a:lvl4pPr marL="1885950" marR="0" indent="-514350" algn="l" defTabSz="18288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sz="36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4pPr>
      <a:lvl5pPr marL="2514600" marR="0" indent="-685800" algn="l" defTabSz="18288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»"/>
        <a:tabLst/>
        <a:defRPr sz="36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5pPr>
      <a:lvl6pPr marL="2697479" marR="0" indent="-411479" algn="l" defTabSz="18288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6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6pPr>
      <a:lvl7pPr marL="3154679" marR="0" indent="-411479" algn="l" defTabSz="18288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6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7pPr>
      <a:lvl8pPr marL="3611879" marR="0" indent="-411479" algn="l" defTabSz="18288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6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8pPr>
      <a:lvl9pPr marL="4069079" marR="0" indent="-411479" algn="l" defTabSz="18288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6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rchio"/>
          <p:cNvSpPr/>
          <p:nvPr/>
        </p:nvSpPr>
        <p:spPr>
          <a:xfrm>
            <a:off x="11943431" y="12758771"/>
            <a:ext cx="497137" cy="497138"/>
          </a:xfrm>
          <a:prstGeom prst="ellipse">
            <a:avLst/>
          </a:prstGeom>
          <a:solidFill>
            <a:srgbClr val="A4FC77"/>
          </a:solidFill>
          <a:ln w="12700">
            <a:miter lim="400000"/>
          </a:ln>
        </p:spPr>
        <p:txBody>
          <a:bodyPr tIns="91439" bIns="91439" anchor="ctr"/>
          <a:lstStyle/>
          <a:p>
            <a:endParaRPr/>
          </a:p>
        </p:txBody>
      </p:sp>
      <p:sp>
        <p:nvSpPr>
          <p:cNvPr id="5" name="Titolo Testo"/>
          <p:cNvSpPr txBox="1">
            <a:spLocks noGrp="1"/>
          </p:cNvSpPr>
          <p:nvPr>
            <p:ph type="title"/>
          </p:nvPr>
        </p:nvSpPr>
        <p:spPr>
          <a:xfrm>
            <a:off x="3962400" y="549276"/>
            <a:ext cx="16006464" cy="11239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6" name="Corpo livello uno…"/>
          <p:cNvSpPr txBox="1">
            <a:spLocks noGrp="1"/>
          </p:cNvSpPr>
          <p:nvPr>
            <p:ph type="body" idx="1"/>
          </p:nvPr>
        </p:nvSpPr>
        <p:spPr>
          <a:xfrm>
            <a:off x="3962400" y="2536825"/>
            <a:ext cx="16459200" cy="97155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</p:sldLayoutIdLst>
  <p:transition spd="med"/>
  <p:txStyles>
    <p:titleStyle>
      <a:lvl1pPr marL="0" marR="0" indent="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685800" marR="0" indent="-685800" algn="l" defTabSz="18288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6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1pPr>
      <a:lvl2pPr marL="1100137" marR="0" indent="-642937" algn="l" defTabSz="18288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sz="36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2pPr>
      <a:lvl3pPr marL="1371600" marR="0" indent="-457200" algn="l" defTabSz="18288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6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3pPr>
      <a:lvl4pPr marL="1885950" marR="0" indent="-514350" algn="l" defTabSz="18288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sz="36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4pPr>
      <a:lvl5pPr marL="2514600" marR="0" indent="-685800" algn="l" defTabSz="18288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»"/>
        <a:tabLst/>
        <a:defRPr sz="36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5pPr>
      <a:lvl6pPr marL="2697479" marR="0" indent="-411479" algn="l" defTabSz="18288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6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6pPr>
      <a:lvl7pPr marL="3154679" marR="0" indent="-411479" algn="l" defTabSz="18288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6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7pPr>
      <a:lvl8pPr marL="3611879" marR="0" indent="-411479" algn="l" defTabSz="18288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6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8pPr>
      <a:lvl9pPr marL="4069079" marR="0" indent="-411479" algn="l" defTabSz="18288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6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2.edu.lascuola.it/edizioni-digitali/EsoprattuttoSogna1/Integrale/video/01_mose_e_l_arca_D.mp4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esercizi-lascuola.network.scuolabook.it/courses/45330/quizzes/106044?module_item_id=29494445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edu.lascuola.it/edizioni-digitali/EsoprattuttoSogna1/Integrale/approfondimenti/sez_3_u_4_Flipped.pdf" TargetMode="External"/><Relationship Id="rId2" Type="http://schemas.openxmlformats.org/officeDocument/2006/relationships/hyperlink" Target="http://www2.edu.lascuola.it/edizioni-digitali/EsoprattuttoSogna1/Integrale/video/mose.mp4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esercizi-lascuola.network.scuolabook.it/courses/45330/quizzes/106044?module_item_id=29494445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creenshot, disegnando&#10;&#10;Descrizione generata automaticamente">
            <a:extLst>
              <a:ext uri="{FF2B5EF4-FFF2-40B4-BE49-F238E27FC236}">
                <a16:creationId xmlns:a16="http://schemas.microsoft.com/office/drawing/2014/main" id="{87AD7D1A-7CBB-4002-BFBB-5C0F8F0D7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1698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2D224C-2FCF-4BBD-AF2C-83EAB5A77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454" y="549276"/>
            <a:ext cx="16369145" cy="1944542"/>
          </a:xfrm>
        </p:spPr>
        <p:txBody>
          <a:bodyPr>
            <a:normAutofit/>
          </a:bodyPr>
          <a:lstStyle/>
          <a:p>
            <a:r>
              <a:rPr lang="it-IT" sz="7200" b="1" dirty="0">
                <a:solidFill>
                  <a:srgbClr val="0070C0"/>
                </a:solidFill>
              </a:rPr>
              <a:t>La Pasqua ebraica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1D7AD73-DD25-4505-ABC5-7D47A2108D3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1159412" y="3200400"/>
            <a:ext cx="9262185" cy="9051926"/>
          </a:xfrm>
        </p:spPr>
        <p:txBody>
          <a:bodyPr>
            <a:normAutofit/>
          </a:bodyPr>
          <a:lstStyle/>
          <a:p>
            <a:r>
              <a:rPr lang="it-IT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Tutta la vicenda segnò l’avvio </a:t>
            </a:r>
          </a:p>
          <a:p>
            <a:pPr>
              <a:spcBef>
                <a:spcPts val="0"/>
              </a:spcBef>
            </a:pPr>
            <a:r>
              <a:rPr lang="it-IT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della celebrazione della </a:t>
            </a:r>
            <a:r>
              <a:rPr lang="it-IT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Pasqua</a:t>
            </a:r>
            <a:r>
              <a:rPr lang="it-IT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4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Pesah</a:t>
            </a:r>
            <a:r>
              <a:rPr lang="it-IT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Pasqua), che da allora </a:t>
            </a:r>
          </a:p>
          <a:p>
            <a:pPr>
              <a:spcBef>
                <a:spcPts val="0"/>
              </a:spcBef>
            </a:pPr>
            <a:r>
              <a:rPr lang="it-IT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poi ricorre ogni anno ed è la festa più importante per gli ebrei </a:t>
            </a:r>
          </a:p>
          <a:p>
            <a:pPr>
              <a:spcBef>
                <a:spcPts val="0"/>
              </a:spcBef>
            </a:pPr>
            <a:r>
              <a:rPr lang="it-IT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ricordo della liberazione </a:t>
            </a:r>
          </a:p>
          <a:p>
            <a:pPr>
              <a:spcBef>
                <a:spcPts val="0"/>
              </a:spcBef>
            </a:pPr>
            <a:r>
              <a:rPr lang="it-IT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dalla schiavitù </a:t>
            </a:r>
            <a:r>
              <a:rPr lang="it-IT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egizia.</a:t>
            </a:r>
          </a:p>
          <a:p>
            <a:endParaRPr lang="it-IT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 indent="-536575">
              <a:buFont typeface="Arial" panose="020B0604020202020204" pitchFamily="34" charset="0"/>
              <a:buChar char="•"/>
            </a:pPr>
            <a:r>
              <a:rPr lang="it-IT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Anche nel cristianesimo si celebra la Pasqua. Sapete qual è </a:t>
            </a:r>
          </a:p>
          <a:p>
            <a:pPr marL="536575">
              <a:spcBef>
                <a:spcPts val="0"/>
              </a:spcBef>
            </a:pPr>
            <a:r>
              <a:rPr lang="it-IT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significato di questa festa </a:t>
            </a:r>
          </a:p>
          <a:p>
            <a:pPr marL="536575">
              <a:spcBef>
                <a:spcPts val="0"/>
              </a:spcBef>
            </a:pPr>
            <a:r>
              <a:rPr lang="it-IT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i cristiani? </a:t>
            </a:r>
          </a:p>
          <a:p>
            <a:endParaRPr lang="it-IT" sz="48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807EDE0-7E2A-4F7F-8384-0B9D523B26F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4308" y="3234139"/>
            <a:ext cx="8941449" cy="8641022"/>
          </a:xfrm>
          <a:prstGeom prst="rect">
            <a:avLst/>
          </a:prstGeom>
        </p:spPr>
      </p:pic>
      <p:sp>
        <p:nvSpPr>
          <p:cNvPr id="6" name="Segnaposto numero diapositiva 5"/>
          <p:cNvSpPr txBox="1">
            <a:spLocks noGrp="1"/>
          </p:cNvSpPr>
          <p:nvPr>
            <p:ph type="sldNum" sz="quarter" idx="4294967295"/>
          </p:nvPr>
        </p:nvSpPr>
        <p:spPr>
          <a:xfrm>
            <a:off x="12023578" y="12763499"/>
            <a:ext cx="336844" cy="4876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ctr"/>
          <a:lstStyle/>
          <a:p>
            <a:fld id="{86CB4B4D-7CA3-9044-876B-883B54F8677D}" type="slidenum">
              <a:rPr>
                <a:solidFill>
                  <a:srgbClr val="4F81BD"/>
                </a:solidFill>
              </a:rPr>
              <a:pPr/>
              <a:t>10</a:t>
            </a:fld>
            <a:endParaRPr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6942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3B8D5B-3ADC-46F5-8A4B-8EB6906CA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556" y="549276"/>
            <a:ext cx="16459200" cy="2069233"/>
          </a:xfrm>
        </p:spPr>
        <p:txBody>
          <a:bodyPr>
            <a:normAutofit/>
          </a:bodyPr>
          <a:lstStyle/>
          <a:p>
            <a:r>
              <a:rPr lang="it-IT" sz="7200" b="1" dirty="0">
                <a:solidFill>
                  <a:srgbClr val="0070C0"/>
                </a:solidFill>
              </a:rPr>
              <a:t>In cammino verso la Terra Promessa</a:t>
            </a:r>
            <a:endParaRPr lang="it-IT" sz="720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779F6BF-0CAA-40AB-9975-9D20E165A41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2580883" y="2695395"/>
            <a:ext cx="10544588" cy="9645444"/>
          </a:xfrm>
        </p:spPr>
        <p:txBody>
          <a:bodyPr>
            <a:noAutofit/>
          </a:bodyPr>
          <a:lstStyle/>
          <a:p>
            <a:r>
              <a:rPr lang="it-IT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Usciti dall’Egitto, gli Israeliti affrontarono </a:t>
            </a:r>
          </a:p>
          <a:p>
            <a:pPr>
              <a:spcBef>
                <a:spcPts val="0"/>
              </a:spcBef>
            </a:pPr>
            <a:r>
              <a:rPr lang="it-IT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lungo e faticoso viaggio attraverso </a:t>
            </a:r>
          </a:p>
          <a:p>
            <a:pPr>
              <a:spcBef>
                <a:spcPts val="0"/>
              </a:spcBef>
            </a:pPr>
            <a:r>
              <a:rPr lang="it-IT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it-IT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deserto</a:t>
            </a:r>
            <a:r>
              <a:rPr lang="it-IT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della penisola del</a:t>
            </a:r>
            <a:r>
              <a:rPr lang="it-IT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Sinai</a:t>
            </a:r>
            <a:r>
              <a:rPr lang="it-IT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it-IT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Seguite il </a:t>
            </a:r>
            <a:r>
              <a:rPr lang="it-IT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viaggio</a:t>
            </a:r>
            <a:r>
              <a:rPr lang="it-IT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compiuto da Mosè sulla cartina e svolgete l’attività proposta a </a:t>
            </a:r>
            <a:r>
              <a:rPr lang="it-IT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89 vol. 1 e vol. unico</a:t>
            </a:r>
            <a:r>
              <a:rPr lang="it-IT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 indent="-536575">
              <a:buFont typeface="Arial" panose="020B0604020202020204" pitchFamily="34" charset="0"/>
              <a:buChar char="•"/>
            </a:pPr>
            <a:r>
              <a:rPr lang="it-IT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Anche oggi, come ai tempi di Mosè, </a:t>
            </a:r>
          </a:p>
          <a:p>
            <a:pPr marL="536575">
              <a:spcBef>
                <a:spcPts val="0"/>
              </a:spcBef>
            </a:pPr>
            <a:r>
              <a:rPr lang="it-IT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 sono persone che affrontano </a:t>
            </a:r>
            <a:r>
              <a:rPr lang="it-IT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spostamenti lunghi </a:t>
            </a:r>
            <a:r>
              <a:rPr lang="it-IT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 ricerca </a:t>
            </a:r>
          </a:p>
          <a:p>
            <a:pPr marL="536575">
              <a:spcBef>
                <a:spcPts val="0"/>
              </a:spcBef>
            </a:pPr>
            <a:r>
              <a:rPr lang="it-IT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una terra in cui ci siano pace </a:t>
            </a:r>
          </a:p>
          <a:p>
            <a:pPr marL="536575">
              <a:spcBef>
                <a:spcPts val="0"/>
              </a:spcBef>
            </a:pPr>
            <a:r>
              <a:rPr lang="it-IT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lavoro. Ne conoscete qualcuna? Raccontate.</a:t>
            </a:r>
            <a:endParaRPr lang="it-IT" sz="4400" dirty="0"/>
          </a:p>
        </p:txBody>
      </p:sp>
      <p:sp>
        <p:nvSpPr>
          <p:cNvPr id="5" name="Segnaposto numero diapositiva 5"/>
          <p:cNvSpPr txBox="1">
            <a:spLocks noGrp="1"/>
          </p:cNvSpPr>
          <p:nvPr>
            <p:ph type="sldNum" sz="quarter" idx="4294967295"/>
          </p:nvPr>
        </p:nvSpPr>
        <p:spPr>
          <a:xfrm>
            <a:off x="12023578" y="12763499"/>
            <a:ext cx="336844" cy="4876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ctr"/>
          <a:lstStyle/>
          <a:p>
            <a:fld id="{86CB4B4D-7CA3-9044-876B-883B54F8677D}" type="slidenum">
              <a:rPr>
                <a:solidFill>
                  <a:srgbClr val="4F81BD"/>
                </a:solidFill>
              </a:rPr>
              <a:pPr/>
              <a:t>11</a:t>
            </a:fld>
            <a:endParaRPr dirty="0">
              <a:solidFill>
                <a:srgbClr val="4F81BD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519" y="2536722"/>
            <a:ext cx="10117182" cy="923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631418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E458D5-5F7D-4642-A72C-4467B1D35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939" y="549276"/>
            <a:ext cx="16006464" cy="1799069"/>
          </a:xfrm>
        </p:spPr>
        <p:txBody>
          <a:bodyPr>
            <a:normAutofit/>
          </a:bodyPr>
          <a:lstStyle/>
          <a:p>
            <a:r>
              <a:rPr lang="it-IT" sz="7200" b="1" dirty="0">
                <a:solidFill>
                  <a:srgbClr val="0070C0"/>
                </a:solidFill>
              </a:rPr>
              <a:t>L’alleanza e la Legge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16C730F-7D96-4064-A3A3-83BD9B76D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8939" y="2536825"/>
            <a:ext cx="12205855" cy="99809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 monte Sinai venne stipulata una nuova alleanza tra Dio e il popolo ebraico,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la </a:t>
            </a:r>
            <a:r>
              <a:rPr lang="it-IT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consegna a Mosè delle Tavole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della Legge</a:t>
            </a:r>
            <a:r>
              <a:rPr lang="it-IT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contenenti le dieci “Parole”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Comandamenti.</a:t>
            </a:r>
          </a:p>
          <a:p>
            <a:pPr marL="0" indent="0">
              <a:buNone/>
            </a:pPr>
            <a:endParaRPr lang="it-IT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questa alleanza Israele riconobbe YHWH come unico Dio e </a:t>
            </a:r>
            <a:r>
              <a:rPr lang="it-IT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impegnò a rispettare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Legge di Dio</a:t>
            </a:r>
            <a:r>
              <a:rPr lang="it-IT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it-IT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Mosè fece costruire il </a:t>
            </a:r>
            <a:r>
              <a:rPr lang="it-IT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Tabernacolo</a:t>
            </a:r>
            <a:r>
              <a:rPr lang="it-IT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(un santuario portatile), all’interno del quale, nell’</a:t>
            </a:r>
            <a:r>
              <a:rPr lang="it-IT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Arca santa</a:t>
            </a:r>
            <a:r>
              <a:rPr lang="it-IT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furono riposte le Tavole. </a:t>
            </a:r>
          </a:p>
          <a:p>
            <a:pPr marL="0" indent="0">
              <a:buNone/>
            </a:pPr>
            <a:endParaRPr lang="it-IT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Guardate il </a:t>
            </a:r>
            <a:r>
              <a:rPr lang="it-IT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 su Mosè e l’Arca</a:t>
            </a:r>
            <a:r>
              <a:rPr lang="it-IT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it-IT" sz="48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sz="4400" dirty="0">
              <a:latin typeface="+mn-lt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82B6355-0FA3-4EAB-8C78-7090CC85D0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2983" y="1511323"/>
            <a:ext cx="6546851" cy="9944584"/>
          </a:xfrm>
          <a:prstGeom prst="rect">
            <a:avLst/>
          </a:prstGeom>
        </p:spPr>
      </p:pic>
      <p:sp>
        <p:nvSpPr>
          <p:cNvPr id="5" name="Segnaposto numero diapositiva 5"/>
          <p:cNvSpPr txBox="1">
            <a:spLocks noGrp="1"/>
          </p:cNvSpPr>
          <p:nvPr>
            <p:ph type="sldNum" sz="quarter" idx="4294967295"/>
          </p:nvPr>
        </p:nvSpPr>
        <p:spPr>
          <a:xfrm>
            <a:off x="12023578" y="12763499"/>
            <a:ext cx="336844" cy="4876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ctr"/>
          <a:lstStyle/>
          <a:p>
            <a:fld id="{86CB4B4D-7CA3-9044-876B-883B54F8677D}" type="slidenum">
              <a:rPr>
                <a:solidFill>
                  <a:srgbClr val="4F81BD"/>
                </a:solidFill>
              </a:rPr>
              <a:pPr/>
              <a:t>12</a:t>
            </a:fld>
            <a:endParaRPr dirty="0">
              <a:solidFill>
                <a:srgbClr val="4F81BD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6265945" y="11615363"/>
            <a:ext cx="8780206" cy="861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b">
            <a:spAutoFit/>
          </a:bodyPr>
          <a:lstStyle/>
          <a:p>
            <a:r>
              <a:rPr lang="it-IT" sz="2800" i="1" dirty="0">
                <a:latin typeface="Arial" pitchFamily="34" charset="0"/>
                <a:cs typeface="Arial" pitchFamily="34" charset="0"/>
              </a:rPr>
              <a:t>Mosè riceve da Dio la seconda tavola </a:t>
            </a:r>
          </a:p>
          <a:p>
            <a:r>
              <a:rPr lang="it-IT" sz="2800" i="1" dirty="0">
                <a:latin typeface="Arial" pitchFamily="34" charset="0"/>
                <a:cs typeface="Arial" pitchFamily="34" charset="0"/>
              </a:rPr>
              <a:t>della Legge</a:t>
            </a:r>
            <a:r>
              <a:rPr lang="it-IT" sz="2800" dirty="0">
                <a:latin typeface="Arial" pitchFamily="34" charset="0"/>
                <a:cs typeface="Arial" pitchFamily="34" charset="0"/>
              </a:rPr>
              <a:t>, Vangelo etiopico, </a:t>
            </a:r>
            <a:r>
              <a:rPr lang="it-IT" sz="2800" dirty="0" err="1">
                <a:latin typeface="Arial" pitchFamily="34" charset="0"/>
                <a:cs typeface="Arial" pitchFamily="34" charset="0"/>
              </a:rPr>
              <a:t>XVIII</a:t>
            </a:r>
            <a:r>
              <a:rPr lang="it-IT" sz="2800" dirty="0">
                <a:latin typeface="Arial" pitchFamily="34" charset="0"/>
                <a:cs typeface="Arial" pitchFamily="34" charset="0"/>
              </a:rPr>
              <a:t> secolo.</a:t>
            </a:r>
            <a:endParaRPr kumimoji="0" lang="it-IT" sz="2800" b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911513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B5107B-86D0-4929-9265-C29D3FCB2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549276"/>
            <a:ext cx="16006464" cy="1840633"/>
          </a:xfrm>
        </p:spPr>
        <p:txBody>
          <a:bodyPr>
            <a:normAutofit/>
          </a:bodyPr>
          <a:lstStyle/>
          <a:p>
            <a:r>
              <a:rPr lang="it-IT" sz="7200" b="1" dirty="0">
                <a:solidFill>
                  <a:srgbClr val="0070C0"/>
                </a:solidFill>
              </a:rPr>
              <a:t>Giocate insieme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979F5E2-00C4-4BBC-B8EF-1F92B59121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4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Giocate con l’associazione sillabica.</a:t>
            </a:r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294967295"/>
          </p:nvPr>
        </p:nvSpPr>
        <p:spPr>
          <a:xfrm>
            <a:off x="12023578" y="12763499"/>
            <a:ext cx="336844" cy="4876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ctr"/>
          <a:lstStyle/>
          <a:p>
            <a:fld id="{86CB4B4D-7CA3-9044-876B-883B54F8677D}" type="slidenum">
              <a:rPr>
                <a:solidFill>
                  <a:srgbClr val="4F81BD"/>
                </a:solidFill>
              </a:rPr>
              <a:pPr/>
              <a:t>13</a:t>
            </a:fld>
            <a:endParaRPr dirty="0">
              <a:solidFill>
                <a:srgbClr val="4F81BD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7666" y="3566781"/>
            <a:ext cx="19546530" cy="764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885301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673DFA-A147-4915-B724-B7CDFF620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549276"/>
            <a:ext cx="16006464" cy="1987549"/>
          </a:xfrm>
        </p:spPr>
        <p:txBody>
          <a:bodyPr>
            <a:normAutofit/>
          </a:bodyPr>
          <a:lstStyle/>
          <a:p>
            <a:r>
              <a:rPr lang="it-IT" sz="7200" b="1" dirty="0">
                <a:solidFill>
                  <a:srgbClr val="0070C0"/>
                </a:solidFill>
              </a:rPr>
              <a:t>Lo stanziamento nel Canaan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C2A487B-A409-45DA-A0DC-2A01B704E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2400" y="2909455"/>
            <a:ext cx="9317182" cy="9342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Mosè morì prima di entrare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nella Terra Promessa. Sarà </a:t>
            </a:r>
            <a:r>
              <a:rPr lang="it-IT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Giosuè</a:t>
            </a:r>
            <a:r>
              <a:rPr lang="it-IT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condurre il popolo ebraico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nella terra di Canaan (nota anche come </a:t>
            </a:r>
            <a:r>
              <a:rPr lang="it-IT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Terra Promessa</a:t>
            </a:r>
            <a:r>
              <a:rPr lang="it-IT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</a:pPr>
            <a:endParaRPr lang="it-IT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238" indent="-630238"/>
            <a:r>
              <a:rPr lang="it-IT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Terra Promessa, Terra </a:t>
            </a:r>
          </a:p>
          <a:p>
            <a:pPr marL="630238" indent="0">
              <a:spcBef>
                <a:spcPts val="0"/>
              </a:spcBef>
              <a:buNone/>
            </a:pPr>
            <a:r>
              <a:rPr lang="it-IT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Canaan: con quali nomi </a:t>
            </a:r>
          </a:p>
          <a:p>
            <a:pPr marL="630238" indent="0">
              <a:spcBef>
                <a:spcPts val="0"/>
              </a:spcBef>
              <a:buNone/>
            </a:pPr>
            <a:r>
              <a:rPr lang="it-IT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conosciuta oggi? Che cosa sapete delle divisioni che ancora feriscono questa terra?</a:t>
            </a:r>
          </a:p>
          <a:p>
            <a:pPr marL="0" indent="0">
              <a:buNone/>
            </a:pPr>
            <a:endParaRPr lang="it-IT" sz="4400" dirty="0">
              <a:latin typeface="+mn-lt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BBB4778-9319-4979-961D-7F25DC7B83F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38955" y="2467000"/>
            <a:ext cx="7613945" cy="9123218"/>
          </a:xfrm>
          <a:prstGeom prst="rect">
            <a:avLst/>
          </a:prstGeom>
        </p:spPr>
      </p:pic>
      <p:sp>
        <p:nvSpPr>
          <p:cNvPr id="5" name="Segnaposto numero diapositiva 5"/>
          <p:cNvSpPr txBox="1">
            <a:spLocks noGrp="1"/>
          </p:cNvSpPr>
          <p:nvPr>
            <p:ph type="sldNum" sz="quarter" idx="4294967295"/>
          </p:nvPr>
        </p:nvSpPr>
        <p:spPr>
          <a:xfrm>
            <a:off x="12023578" y="12763499"/>
            <a:ext cx="336844" cy="4876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ctr"/>
          <a:lstStyle/>
          <a:p>
            <a:fld id="{86CB4B4D-7CA3-9044-876B-883B54F8677D}" type="slidenum">
              <a:rPr>
                <a:solidFill>
                  <a:srgbClr val="4F81BD"/>
                </a:solidFill>
              </a:rPr>
              <a:pPr/>
              <a:t>14</a:t>
            </a:fld>
            <a:endParaRPr dirty="0">
              <a:solidFill>
                <a:srgbClr val="4F81BD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3686508" y="11851338"/>
            <a:ext cx="9379978" cy="861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b">
            <a:spAutoFit/>
          </a:bodyPr>
          <a:lstStyle/>
          <a:p>
            <a:r>
              <a:rPr lang="it-IT" sz="2800" dirty="0" err="1">
                <a:latin typeface="Arial" pitchFamily="34" charset="0"/>
                <a:cs typeface="Arial" pitchFamily="34" charset="0"/>
              </a:rPr>
              <a:t>Agnolo</a:t>
            </a:r>
            <a:r>
              <a:rPr lang="it-IT" sz="2800" dirty="0">
                <a:latin typeface="Arial" pitchFamily="34" charset="0"/>
                <a:cs typeface="Arial" pitchFamily="34" charset="0"/>
              </a:rPr>
              <a:t> Bronzino, </a:t>
            </a:r>
            <a:r>
              <a:rPr lang="it-IT" sz="2800" i="1" dirty="0">
                <a:latin typeface="Arial" pitchFamily="34" charset="0"/>
                <a:cs typeface="Arial" pitchFamily="34" charset="0"/>
              </a:rPr>
              <a:t>Mosè investe Giosuè come suo successore</a:t>
            </a:r>
            <a:r>
              <a:rPr lang="it-IT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it-IT" sz="2800" dirty="0" err="1">
                <a:latin typeface="Arial" pitchFamily="34" charset="0"/>
                <a:cs typeface="Arial" pitchFamily="34" charset="0"/>
              </a:rPr>
              <a:t>1540-1545</a:t>
            </a:r>
            <a:r>
              <a:rPr lang="it-IT" sz="2800" dirty="0">
                <a:latin typeface="Arial" pitchFamily="34" charset="0"/>
                <a:cs typeface="Arial" pitchFamily="34" charset="0"/>
              </a:rPr>
              <a:t>; Firenze, Palazzo Vecchio.</a:t>
            </a:r>
            <a:endParaRPr kumimoji="0" lang="it-IT" sz="2800" b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74901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6B97D5-9506-4C8D-9572-EF2190947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097" y="490282"/>
            <a:ext cx="16006464" cy="1123951"/>
          </a:xfrm>
        </p:spPr>
        <p:txBody>
          <a:bodyPr>
            <a:normAutofit fontScale="90000"/>
          </a:bodyPr>
          <a:lstStyle/>
          <a:p>
            <a:r>
              <a:rPr lang="it-IT" sz="7200" b="1" dirty="0">
                <a:solidFill>
                  <a:srgbClr val="0070C0"/>
                </a:solidFill>
              </a:rPr>
              <a:t>Gli ambienti di Mosè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524CA1C-5236-4807-82F8-06A7AFA54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22089" y="2477831"/>
            <a:ext cx="8632723" cy="9715501"/>
          </a:xfrm>
        </p:spPr>
        <p:txBody>
          <a:bodyPr>
            <a:normAutofit/>
          </a:bodyPr>
          <a:lstStyle/>
          <a:p>
            <a:pPr marL="725488" indent="-725488"/>
            <a:r>
              <a:rPr lang="it-IT" sz="4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Giocate con le associazioni </a:t>
            </a:r>
          </a:p>
          <a:p>
            <a:pPr marL="725488" indent="0">
              <a:spcBef>
                <a:spcPts val="0"/>
              </a:spcBef>
              <a:buNone/>
            </a:pPr>
            <a:r>
              <a:rPr lang="it-IT" sz="4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 le immagini.</a:t>
            </a:r>
          </a:p>
        </p:txBody>
      </p:sp>
      <p:sp>
        <p:nvSpPr>
          <p:cNvPr id="5" name="Segnaposto numero diapositiva 5"/>
          <p:cNvSpPr txBox="1">
            <a:spLocks noGrp="1"/>
          </p:cNvSpPr>
          <p:nvPr>
            <p:ph type="sldNum" sz="quarter" idx="4294967295"/>
          </p:nvPr>
        </p:nvSpPr>
        <p:spPr>
          <a:xfrm>
            <a:off x="12023578" y="12763499"/>
            <a:ext cx="336844" cy="4876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ctr"/>
          <a:lstStyle/>
          <a:p>
            <a:fld id="{86CB4B4D-7CA3-9044-876B-883B54F8677D}" type="slidenum">
              <a:rPr>
                <a:solidFill>
                  <a:srgbClr val="4F81BD"/>
                </a:solidFill>
              </a:rPr>
              <a:pPr/>
              <a:t>15</a:t>
            </a:fld>
            <a:endParaRPr dirty="0">
              <a:solidFill>
                <a:srgbClr val="4F81BD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212262" y="9567348"/>
            <a:ext cx="9379978" cy="2585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b">
            <a:spAutoFit/>
          </a:bodyPr>
          <a:lstStyle/>
          <a:p>
            <a:pPr marL="354013" indent="-354013"/>
            <a:r>
              <a:rPr lang="it-IT" sz="2800" dirty="0">
                <a:latin typeface="Arial" pitchFamily="34" charset="0"/>
                <a:cs typeface="Arial" pitchFamily="34" charset="0"/>
              </a:rPr>
              <a:t>1. </a:t>
            </a:r>
            <a:r>
              <a:rPr lang="it-IT" sz="2800" dirty="0" err="1">
                <a:latin typeface="Arial" pitchFamily="34" charset="0"/>
                <a:cs typeface="Arial" pitchFamily="34" charset="0"/>
              </a:rPr>
              <a:t>Gisberto</a:t>
            </a:r>
            <a:r>
              <a:rPr lang="it-IT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>
                <a:latin typeface="Arial" pitchFamily="34" charset="0"/>
                <a:cs typeface="Arial" pitchFamily="34" charset="0"/>
              </a:rPr>
              <a:t>Ceracchini</a:t>
            </a:r>
            <a:r>
              <a:rPr lang="it-IT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it-IT" sz="2800" i="1" dirty="0">
                <a:latin typeface="Arial" pitchFamily="34" charset="0"/>
                <a:cs typeface="Arial" pitchFamily="34" charset="0"/>
              </a:rPr>
              <a:t>Mosè salvato dalle acque</a:t>
            </a:r>
            <a:r>
              <a:rPr lang="it-IT" sz="2800" dirty="0">
                <a:latin typeface="Arial" pitchFamily="34" charset="0"/>
                <a:cs typeface="Arial" pitchFamily="34" charset="0"/>
              </a:rPr>
              <a:t>, 1925.</a:t>
            </a:r>
          </a:p>
          <a:p>
            <a:pPr marL="354013" indent="-354013"/>
            <a:r>
              <a:rPr lang="it-IT" sz="2800" dirty="0">
                <a:latin typeface="Arial" pitchFamily="34" charset="0"/>
                <a:cs typeface="Arial" pitchFamily="34" charset="0"/>
              </a:rPr>
              <a:t>2. </a:t>
            </a:r>
            <a:r>
              <a:rPr lang="it-IT" sz="2800" i="1" dirty="0">
                <a:latin typeface="Arial" pitchFamily="34" charset="0"/>
                <a:cs typeface="Arial" pitchFamily="34" charset="0"/>
              </a:rPr>
              <a:t>Il passaggio nel Mar Rosso</a:t>
            </a:r>
            <a:r>
              <a:rPr lang="it-IT" sz="2800" dirty="0">
                <a:latin typeface="Arial" pitchFamily="34" charset="0"/>
                <a:cs typeface="Arial" pitchFamily="34" charset="0"/>
              </a:rPr>
              <a:t>, miniatura </a:t>
            </a:r>
          </a:p>
          <a:p>
            <a:pPr marL="354013" indent="-354013"/>
            <a:r>
              <a:rPr lang="it-IT" sz="2800" dirty="0">
                <a:latin typeface="Arial" pitchFamily="34" charset="0"/>
                <a:cs typeface="Arial" pitchFamily="34" charset="0"/>
              </a:rPr>
              <a:t>	dall’</a:t>
            </a:r>
            <a:r>
              <a:rPr lang="it-IT" sz="2800" dirty="0" err="1">
                <a:latin typeface="Arial" pitchFamily="34" charset="0"/>
                <a:cs typeface="Arial" pitchFamily="34" charset="0"/>
              </a:rPr>
              <a:t>Haggadah</a:t>
            </a:r>
            <a:r>
              <a:rPr lang="it-IT" sz="2800" dirty="0">
                <a:latin typeface="Arial" pitchFamily="34" charset="0"/>
                <a:cs typeface="Arial" pitchFamily="34" charset="0"/>
              </a:rPr>
              <a:t> d’or de Catalogne, </a:t>
            </a:r>
            <a:r>
              <a:rPr lang="it-IT" sz="2800" dirty="0" err="1">
                <a:latin typeface="Arial" pitchFamily="34" charset="0"/>
                <a:cs typeface="Arial" pitchFamily="34" charset="0"/>
              </a:rPr>
              <a:t>XIV</a:t>
            </a:r>
            <a:r>
              <a:rPr lang="it-IT" sz="2800" dirty="0">
                <a:latin typeface="Arial" pitchFamily="34" charset="0"/>
                <a:cs typeface="Arial" pitchFamily="34" charset="0"/>
              </a:rPr>
              <a:t> secolo.</a:t>
            </a:r>
          </a:p>
          <a:p>
            <a:pPr marL="354013" indent="-354013"/>
            <a:r>
              <a:rPr lang="it-IT" sz="2800" dirty="0">
                <a:latin typeface="Arial" pitchFamily="34" charset="0"/>
                <a:cs typeface="Arial" pitchFamily="34" charset="0"/>
              </a:rPr>
              <a:t>3. </a:t>
            </a:r>
            <a:r>
              <a:rPr lang="it-IT" sz="2800" i="1" dirty="0">
                <a:latin typeface="Arial" pitchFamily="34" charset="0"/>
                <a:cs typeface="Arial" pitchFamily="34" charset="0"/>
              </a:rPr>
              <a:t>Raccolta della manna dal cielo</a:t>
            </a:r>
            <a:r>
              <a:rPr lang="it-IT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it-IT" sz="2800" dirty="0" err="1">
                <a:latin typeface="Arial" pitchFamily="34" charset="0"/>
                <a:cs typeface="Arial" pitchFamily="34" charset="0"/>
              </a:rPr>
              <a:t>1480-1490</a:t>
            </a:r>
            <a:r>
              <a:rPr lang="it-IT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54013" indent="-354013"/>
            <a:r>
              <a:rPr lang="it-IT" sz="2800" dirty="0">
                <a:latin typeface="Arial" pitchFamily="34" charset="0"/>
                <a:cs typeface="Arial" pitchFamily="34" charset="0"/>
              </a:rPr>
              <a:t>4. Giusto di </a:t>
            </a:r>
            <a:r>
              <a:rPr lang="it-IT" sz="2800" dirty="0" err="1">
                <a:latin typeface="Arial" pitchFamily="34" charset="0"/>
                <a:cs typeface="Arial" pitchFamily="34" charset="0"/>
              </a:rPr>
              <a:t>Gand</a:t>
            </a:r>
            <a:r>
              <a:rPr lang="it-IT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it-IT" sz="2800" i="1" dirty="0">
                <a:latin typeface="Arial" pitchFamily="34" charset="0"/>
                <a:cs typeface="Arial" pitchFamily="34" charset="0"/>
              </a:rPr>
              <a:t>Mosè con le tavole della Legge</a:t>
            </a:r>
            <a:r>
              <a:rPr lang="it-IT" sz="2800" dirty="0">
                <a:latin typeface="Arial" pitchFamily="34" charset="0"/>
                <a:cs typeface="Arial" pitchFamily="34" charset="0"/>
              </a:rPr>
              <a:t>,  </a:t>
            </a:r>
          </a:p>
          <a:p>
            <a:pPr marL="354013" indent="-354013"/>
            <a:r>
              <a:rPr lang="it-IT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it-IT" sz="2800" dirty="0" err="1">
                <a:latin typeface="Arial" pitchFamily="34" charset="0"/>
                <a:cs typeface="Arial" pitchFamily="34" charset="0"/>
              </a:rPr>
              <a:t>XV</a:t>
            </a:r>
            <a:r>
              <a:rPr lang="it-IT" sz="2800" dirty="0">
                <a:latin typeface="Arial" pitchFamily="34" charset="0"/>
                <a:cs typeface="Arial" pitchFamily="34" charset="0"/>
              </a:rPr>
              <a:t> secolo; Urbino, Galleria Nazionale delle Marche.</a:t>
            </a:r>
            <a:endParaRPr kumimoji="0" lang="it-IT" sz="2800" b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8272" y="1689395"/>
            <a:ext cx="11521820" cy="1035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924174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3CEA5F-74B3-4ED9-9724-BD3F682E4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25461" y="2347638"/>
            <a:ext cx="17699421" cy="9715501"/>
          </a:xfrm>
        </p:spPr>
        <p:txBody>
          <a:bodyPr/>
          <a:lstStyle/>
          <a:p>
            <a:pPr marL="441325" indent="-441325"/>
            <a:r>
              <a:rPr lang="it-IT" sz="4400" dirty="0">
                <a:solidFill>
                  <a:srgbClr val="0070C0"/>
                </a:solidFill>
              </a:rPr>
              <a:t>Completate il puzzle delle idee di </a:t>
            </a:r>
            <a:r>
              <a:rPr lang="it-IT" sz="4400" b="1" dirty="0">
                <a:solidFill>
                  <a:srgbClr val="FF0000"/>
                </a:solidFill>
              </a:rPr>
              <a:t>p. 88 vol. 1 e vol. unico </a:t>
            </a:r>
          </a:p>
          <a:p>
            <a:pPr marL="441325" indent="0">
              <a:spcBef>
                <a:spcPts val="0"/>
              </a:spcBef>
              <a:buNone/>
            </a:pPr>
            <a:r>
              <a:rPr lang="it-IT" sz="4400" dirty="0">
                <a:solidFill>
                  <a:srgbClr val="0070C0"/>
                </a:solidFill>
              </a:rPr>
              <a:t>e mettetevi alla prova svolgendo l’</a:t>
            </a:r>
            <a:r>
              <a:rPr lang="it-IT" sz="4400" dirty="0">
                <a:solidFill>
                  <a:srgbClr val="0070C0"/>
                </a:solidFill>
                <a:hlinkClick r:id="rId2"/>
              </a:rPr>
              <a:t>esercizio interattivo</a:t>
            </a:r>
            <a:r>
              <a:rPr lang="it-IT" sz="4000" dirty="0">
                <a:solidFill>
                  <a:srgbClr val="0070C0"/>
                </a:solidFill>
              </a:rPr>
              <a:t>. </a:t>
            </a:r>
            <a:endParaRPr lang="it-IT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294967295"/>
          </p:nvPr>
        </p:nvSpPr>
        <p:spPr>
          <a:xfrm>
            <a:off x="12023578" y="12763499"/>
            <a:ext cx="336844" cy="4876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ctr"/>
          <a:lstStyle/>
          <a:p>
            <a:fld id="{86CB4B4D-7CA3-9044-876B-883B54F8677D}" type="slidenum">
              <a:rPr>
                <a:solidFill>
                  <a:srgbClr val="4F81BD"/>
                </a:solidFill>
              </a:rPr>
              <a:pPr/>
              <a:t>16</a:t>
            </a:fld>
            <a:endParaRPr dirty="0">
              <a:solidFill>
                <a:srgbClr val="4F81BD"/>
              </a:solidFill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ECF9A132-C9ED-43D2-AF67-508FD9EBA64F}"/>
              </a:ext>
            </a:extLst>
          </p:cNvPr>
          <p:cNvSpPr txBox="1">
            <a:spLocks/>
          </p:cNvSpPr>
          <p:nvPr/>
        </p:nvSpPr>
        <p:spPr>
          <a:xfrm>
            <a:off x="3846447" y="378371"/>
            <a:ext cx="16964036" cy="189186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normAutofit fontScale="97500"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Mappa concettuale</a:t>
            </a:r>
            <a:r>
              <a:rPr kumimoji="0" lang="it-IT" sz="72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3628" y="4218467"/>
            <a:ext cx="15933682" cy="824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462736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egnaposto numero diapositiva 5"/>
          <p:cNvSpPr txBox="1">
            <a:spLocks noGrp="1"/>
          </p:cNvSpPr>
          <p:nvPr>
            <p:ph type="sldNum" sz="quarter" idx="2"/>
          </p:nvPr>
        </p:nvSpPr>
        <p:spPr>
          <a:xfrm>
            <a:off x="12023578" y="12763499"/>
            <a:ext cx="336844" cy="4876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ctr"/>
          <a:lstStyle/>
          <a:p>
            <a:fld id="{86CB4B4D-7CA3-9044-876B-883B54F8677D}" type="slidenum">
              <a:rPr>
                <a:solidFill>
                  <a:srgbClr val="4F81BD"/>
                </a:solidFill>
              </a:rPr>
              <a:pPr/>
              <a:t>2</a:t>
            </a:fld>
            <a:endParaRPr dirty="0">
              <a:solidFill>
                <a:srgbClr val="4F81BD"/>
              </a:solidFill>
            </a:endParaRPr>
          </a:p>
        </p:txBody>
      </p:sp>
      <p:sp>
        <p:nvSpPr>
          <p:cNvPr id="124" name="Titolo 2"/>
          <p:cNvSpPr txBox="1">
            <a:spLocks noGrp="1"/>
          </p:cNvSpPr>
          <p:nvPr>
            <p:ph type="title"/>
          </p:nvPr>
        </p:nvSpPr>
        <p:spPr>
          <a:xfrm>
            <a:off x="8501407" y="5486400"/>
            <a:ext cx="14979651" cy="25336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Sezione 3</a:t>
            </a:r>
            <a:br>
              <a:rPr lang="it-IT" b="1" dirty="0">
                <a:solidFill>
                  <a:srgbClr val="C00000"/>
                </a:solidFill>
              </a:rPr>
            </a:br>
            <a:r>
              <a:rPr lang="it-IT" sz="6000" b="1" dirty="0">
                <a:solidFill>
                  <a:srgbClr val="C00000"/>
                </a:solidFill>
              </a:rPr>
              <a:t>Unità 3, 4</a:t>
            </a:r>
            <a:endParaRPr sz="6000" dirty="0"/>
          </a:p>
        </p:txBody>
      </p:sp>
      <p:sp>
        <p:nvSpPr>
          <p:cNvPr id="125" name="Sottotitolo 2"/>
          <p:cNvSpPr txBox="1">
            <a:spLocks noGrp="1"/>
          </p:cNvSpPr>
          <p:nvPr>
            <p:ph type="body" sz="quarter" idx="1"/>
          </p:nvPr>
        </p:nvSpPr>
        <p:spPr>
          <a:xfrm>
            <a:off x="8501407" y="8153400"/>
            <a:ext cx="14979651" cy="3124200"/>
          </a:xfrm>
          <a:prstGeom prst="rect">
            <a:avLst/>
          </a:prstGeom>
        </p:spPr>
        <p:txBody>
          <a:bodyPr>
            <a:normAutofit/>
          </a:bodyPr>
          <a:lstStyle/>
          <a:p>
            <a:br>
              <a:rPr lang="it-IT" b="1" dirty="0">
                <a:solidFill>
                  <a:srgbClr val="C00000"/>
                </a:solidFill>
              </a:rPr>
            </a:br>
            <a:r>
              <a:rPr lang="it-IT" sz="7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Mosè, il liberatore</a:t>
            </a:r>
          </a:p>
          <a:p>
            <a:br>
              <a:rPr lang="it-IT" dirty="0"/>
            </a:br>
            <a:br>
              <a:rPr lang="it-IT" sz="1600" b="1" dirty="0">
                <a:solidFill>
                  <a:srgbClr val="C00000"/>
                </a:solidFill>
              </a:rPr>
            </a:br>
            <a:endParaRPr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297861" y="1500602"/>
            <a:ext cx="15367819" cy="2215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b">
            <a:spAutoFit/>
          </a:bodyPr>
          <a:lstStyle/>
          <a:p>
            <a:r>
              <a:rPr lang="it-IT" b="1" dirty="0">
                <a:latin typeface="Arial" pitchFamily="34" charset="0"/>
                <a:cs typeface="Arial" pitchFamily="34" charset="0"/>
              </a:rPr>
              <a:t>Claudio Cristiani</a:t>
            </a:r>
          </a:p>
          <a:p>
            <a:r>
              <a:rPr lang="it-IT" sz="9600" b="1" dirty="0">
                <a:latin typeface="Arial" pitchFamily="34" charset="0"/>
                <a:cs typeface="Arial" pitchFamily="34" charset="0"/>
              </a:rPr>
              <a:t>E soprattutto sogna!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8910" y="4277035"/>
            <a:ext cx="5126982" cy="63418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52FEE8D-BADC-4D20-AE00-047CF55E12B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753032" y="3111908"/>
            <a:ext cx="8077200" cy="9719187"/>
          </a:xfrm>
        </p:spPr>
        <p:txBody>
          <a:bodyPr>
            <a:normAutofit lnSpcReduction="10000"/>
          </a:bodyPr>
          <a:lstStyle/>
          <a:p>
            <a:r>
              <a:rPr lang="it-IT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 scelse Mosè per instaurare un </a:t>
            </a:r>
            <a:r>
              <a:rPr lang="it-IT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dialogo</a:t>
            </a:r>
            <a:r>
              <a:rPr lang="it-IT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l’</a:t>
            </a:r>
            <a:r>
              <a:rPr lang="it-IT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umanità</a:t>
            </a:r>
            <a:r>
              <a:rPr lang="it-IT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Mosè non si limitò a “sentire” </a:t>
            </a:r>
          </a:p>
          <a:p>
            <a:pPr>
              <a:spcBef>
                <a:spcPts val="0"/>
              </a:spcBef>
            </a:pPr>
            <a:r>
              <a:rPr lang="it-IT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sue parole, ma le “</a:t>
            </a:r>
            <a:r>
              <a:rPr lang="it-IT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ascoltò</a:t>
            </a:r>
            <a:r>
              <a:rPr lang="it-IT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cioè vi prestò attenzione cercando di comprenderle.</a:t>
            </a:r>
          </a:p>
          <a:p>
            <a:endParaRPr lang="it-IT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238" indent="-63023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Perché è importante saper ascoltare gli altri? </a:t>
            </a:r>
          </a:p>
          <a:p>
            <a:pPr marL="630238" indent="-63023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Secondo voi che cosa significa dialogare </a:t>
            </a:r>
          </a:p>
          <a:p>
            <a:pPr marL="630238">
              <a:spcBef>
                <a:spcPts val="0"/>
              </a:spcBef>
            </a:pPr>
            <a:r>
              <a:rPr lang="it-IT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qualcuno?</a:t>
            </a:r>
          </a:p>
          <a:p>
            <a:pPr marL="630238" indent="-63023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 opportunità offre </a:t>
            </a:r>
          </a:p>
          <a:p>
            <a:pPr marL="630238">
              <a:spcBef>
                <a:spcPts val="0"/>
              </a:spcBef>
            </a:pPr>
            <a:r>
              <a:rPr lang="it-IT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dialogo?</a:t>
            </a:r>
          </a:p>
          <a:p>
            <a:endParaRPr lang="it-IT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C93A7CB-9703-46E4-9AB4-094B297F1AB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83604" y="3119029"/>
            <a:ext cx="9563614" cy="8375073"/>
          </a:xfrm>
          <a:prstGeom prst="rect">
            <a:avLst/>
          </a:prstGeom>
        </p:spPr>
      </p:pic>
      <p:sp>
        <p:nvSpPr>
          <p:cNvPr id="5" name="Titolo 2">
            <a:extLst>
              <a:ext uri="{FF2B5EF4-FFF2-40B4-BE49-F238E27FC236}">
                <a16:creationId xmlns:a16="http://schemas.microsoft.com/office/drawing/2014/main" id="{65D82CCD-F06C-4319-9E20-EB8D8C48D741}"/>
              </a:ext>
            </a:extLst>
          </p:cNvPr>
          <p:cNvSpPr txBox="1">
            <a:spLocks/>
          </p:cNvSpPr>
          <p:nvPr/>
        </p:nvSpPr>
        <p:spPr>
          <a:xfrm>
            <a:off x="2684204" y="752580"/>
            <a:ext cx="19261394" cy="190213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normAutofit fontScale="70000" lnSpcReduction="20000"/>
          </a:bodyPr>
          <a:lstStyle/>
          <a:p>
            <a:pPr marL="0" marR="0" lvl="0" indent="0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3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Per entrare in argomento</a:t>
            </a:r>
          </a:p>
          <a:p>
            <a:pPr lvl="0" algn="ctr" hangingPunct="1"/>
            <a:r>
              <a:rPr lang="it-IT" sz="10300" b="1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Dio in dialogo con l’umanità</a:t>
            </a:r>
            <a:endParaRPr kumimoji="0" lang="it-IT" sz="103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egnaposto numero diapositiva 5"/>
          <p:cNvSpPr txBox="1">
            <a:spLocks noGrp="1"/>
          </p:cNvSpPr>
          <p:nvPr>
            <p:ph type="sldNum" sz="quarter" idx="2"/>
          </p:nvPr>
        </p:nvSpPr>
        <p:spPr>
          <a:xfrm>
            <a:off x="12023578" y="12763499"/>
            <a:ext cx="336844" cy="4876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ctr"/>
          <a:lstStyle/>
          <a:p>
            <a:fld id="{86CB4B4D-7CA3-9044-876B-883B54F8677D}" type="slidenum">
              <a:rPr>
                <a:solidFill>
                  <a:srgbClr val="4F81BD"/>
                </a:solidFill>
              </a:rPr>
              <a:pPr/>
              <a:t>3</a:t>
            </a:fld>
            <a:endParaRPr dirty="0">
              <a:solidFill>
                <a:srgbClr val="4F81BD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1294212" y="11671301"/>
            <a:ext cx="11228438" cy="861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b">
            <a:spAutoFit/>
          </a:bodyPr>
          <a:lstStyle/>
          <a:p>
            <a:r>
              <a:rPr lang="it-IT" sz="2800" dirty="0">
                <a:latin typeface="Arial" pitchFamily="34" charset="0"/>
                <a:cs typeface="Arial" pitchFamily="34" charset="0"/>
              </a:rPr>
              <a:t>Scuola di Raffaello, </a:t>
            </a:r>
            <a:r>
              <a:rPr lang="it-IT" sz="2800" i="1" dirty="0">
                <a:latin typeface="Arial" pitchFamily="34" charset="0"/>
                <a:cs typeface="Arial" pitchFamily="34" charset="0"/>
              </a:rPr>
              <a:t>Roveto ardente</a:t>
            </a:r>
            <a:r>
              <a:rPr lang="it-IT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it-IT" sz="2800" dirty="0" err="1">
                <a:latin typeface="Arial" pitchFamily="34" charset="0"/>
                <a:cs typeface="Arial" pitchFamily="34" charset="0"/>
              </a:rPr>
              <a:t>1517-1519</a:t>
            </a:r>
            <a:r>
              <a:rPr lang="it-IT" sz="2800" dirty="0">
                <a:latin typeface="Arial" pitchFamily="34" charset="0"/>
                <a:cs typeface="Arial" pitchFamily="34" charset="0"/>
              </a:rPr>
              <a:t>; </a:t>
            </a:r>
          </a:p>
          <a:p>
            <a:r>
              <a:rPr lang="it-IT" sz="2800" dirty="0">
                <a:latin typeface="Arial" pitchFamily="34" charset="0"/>
                <a:cs typeface="Arial" pitchFamily="34" charset="0"/>
              </a:rPr>
              <a:t>Città del Vaticano, Logge Vaticane.</a:t>
            </a:r>
            <a:endParaRPr kumimoji="0" lang="it-IT" sz="2800" b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781960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BF85B2-A6BF-4FE4-8F4D-0D867339F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3408" y="675400"/>
            <a:ext cx="16006464" cy="1820700"/>
          </a:xfrm>
        </p:spPr>
        <p:txBody>
          <a:bodyPr>
            <a:normAutofit/>
          </a:bodyPr>
          <a:lstStyle/>
          <a:p>
            <a:r>
              <a:rPr lang="it-IT" sz="7200" b="1" dirty="0">
                <a:solidFill>
                  <a:srgbClr val="0070C0"/>
                </a:solidFill>
              </a:rPr>
              <a:t>Schiavi in Egitto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84935B8-2EA8-491F-866C-A70113A69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0855" y="3332390"/>
            <a:ext cx="11468289" cy="8919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4400" dirty="0">
                <a:solidFill>
                  <a:schemeClr val="tx1"/>
                </a:solidFill>
              </a:rPr>
              <a:t>Secondo il racconto biblico, i figli di Giacobbe si spostarono dalla terra di Canaan in </a:t>
            </a:r>
            <a:r>
              <a:rPr lang="it-IT" sz="4400" b="1" dirty="0">
                <a:solidFill>
                  <a:srgbClr val="C00000"/>
                </a:solidFill>
              </a:rPr>
              <a:t>Egitto</a:t>
            </a:r>
            <a:r>
              <a:rPr lang="it-IT" sz="4400" dirty="0">
                <a:solidFill>
                  <a:schemeClr val="tx1"/>
                </a:solidFill>
              </a:rPr>
              <a:t>, seguendo le sorti di uno dei fratelli più giovani: </a:t>
            </a:r>
            <a:r>
              <a:rPr lang="it-IT" sz="4400" b="1" dirty="0">
                <a:solidFill>
                  <a:srgbClr val="C00000"/>
                </a:solidFill>
              </a:rPr>
              <a:t>Giuseppe</a:t>
            </a:r>
            <a:r>
              <a:rPr lang="it-IT" sz="4400" dirty="0">
                <a:solidFill>
                  <a:schemeClr val="tx1"/>
                </a:solidFill>
              </a:rPr>
              <a:t>.</a:t>
            </a:r>
          </a:p>
          <a:p>
            <a:endParaRPr lang="it-IT" sz="4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4400" dirty="0">
                <a:solidFill>
                  <a:schemeClr val="tx1"/>
                </a:solidFill>
              </a:rPr>
              <a:t>Giuseppe aveva il dono di</a:t>
            </a:r>
            <a:r>
              <a:rPr lang="it-IT" sz="4400" dirty="0">
                <a:solidFill>
                  <a:srgbClr val="C00000"/>
                </a:solidFill>
              </a:rPr>
              <a:t> </a:t>
            </a:r>
            <a:r>
              <a:rPr lang="it-IT" sz="4400" b="1" dirty="0">
                <a:solidFill>
                  <a:srgbClr val="C00000"/>
                </a:solidFill>
              </a:rPr>
              <a:t>interpretare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4400" b="1" dirty="0">
                <a:solidFill>
                  <a:srgbClr val="C00000"/>
                </a:solidFill>
              </a:rPr>
              <a:t>i sogni</a:t>
            </a:r>
            <a:r>
              <a:rPr lang="it-IT" sz="4400" b="1" dirty="0">
                <a:solidFill>
                  <a:schemeClr val="tx1"/>
                </a:solidFill>
              </a:rPr>
              <a:t> </a:t>
            </a:r>
            <a:r>
              <a:rPr lang="it-IT" sz="4400" dirty="0">
                <a:solidFill>
                  <a:schemeClr val="tx1"/>
                </a:solidFill>
              </a:rPr>
              <a:t>e grazie a questa dote si guadagnò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4400" dirty="0">
                <a:solidFill>
                  <a:schemeClr val="tx1"/>
                </a:solidFill>
              </a:rPr>
              <a:t>la fiducia del faraone e divenne primo ministro.</a:t>
            </a:r>
          </a:p>
          <a:p>
            <a:endParaRPr lang="it-IT" sz="4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4400" dirty="0">
                <a:solidFill>
                  <a:schemeClr val="tx1"/>
                </a:solidFill>
              </a:rPr>
              <a:t>Gli Israeliti divennero numerosi e gli Egizi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4400" dirty="0">
                <a:solidFill>
                  <a:schemeClr val="tx1"/>
                </a:solidFill>
              </a:rPr>
              <a:t>per paura che si impadronissero del regno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4400" dirty="0">
                <a:solidFill>
                  <a:schemeClr val="tx1"/>
                </a:solidFill>
              </a:rPr>
              <a:t>li resero </a:t>
            </a:r>
            <a:r>
              <a:rPr lang="it-IT" sz="4400" b="1" dirty="0">
                <a:solidFill>
                  <a:srgbClr val="C00000"/>
                </a:solidFill>
              </a:rPr>
              <a:t>schiavi</a:t>
            </a:r>
            <a:r>
              <a:rPr lang="it-IT" sz="4400" dirty="0">
                <a:solidFill>
                  <a:schemeClr val="tx1"/>
                </a:solidFill>
              </a:rPr>
              <a:t>. </a:t>
            </a:r>
          </a:p>
          <a:p>
            <a:endParaRPr lang="it-IT" sz="40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EF32522-B95A-4484-A1A7-DC653B08E5F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93796" y="3332390"/>
            <a:ext cx="8736146" cy="8050958"/>
          </a:xfrm>
          <a:prstGeom prst="rect">
            <a:avLst/>
          </a:prstGeom>
        </p:spPr>
      </p:pic>
      <p:sp>
        <p:nvSpPr>
          <p:cNvPr id="5" name="Segnaposto numero diapositiva 5"/>
          <p:cNvSpPr txBox="1">
            <a:spLocks noGrp="1"/>
          </p:cNvSpPr>
          <p:nvPr>
            <p:ph type="sldNum" sz="quarter" idx="4294967295"/>
          </p:nvPr>
        </p:nvSpPr>
        <p:spPr>
          <a:xfrm>
            <a:off x="12023578" y="12763499"/>
            <a:ext cx="336844" cy="4876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ctr"/>
          <a:lstStyle/>
          <a:p>
            <a:fld id="{86CB4B4D-7CA3-9044-876B-883B54F8677D}" type="slidenum">
              <a:rPr>
                <a:solidFill>
                  <a:srgbClr val="4F81BD"/>
                </a:solidFill>
              </a:rPr>
              <a:pPr/>
              <a:t>4</a:t>
            </a:fld>
            <a:endParaRPr dirty="0">
              <a:solidFill>
                <a:srgbClr val="4F81BD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4925367" y="11574297"/>
            <a:ext cx="8288593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b">
            <a:spAutoFit/>
          </a:bodyPr>
          <a:lstStyle/>
          <a:p>
            <a:r>
              <a:rPr lang="it-IT" sz="2800" i="1" dirty="0">
                <a:latin typeface="Arial" pitchFamily="34" charset="0"/>
                <a:cs typeface="Arial" pitchFamily="34" charset="0"/>
              </a:rPr>
              <a:t>Il sogno di Giuseppe</a:t>
            </a:r>
            <a:r>
              <a:rPr lang="it-IT" sz="2800" dirty="0">
                <a:latin typeface="Arial" pitchFamily="34" charset="0"/>
                <a:cs typeface="Arial" pitchFamily="34" charset="0"/>
              </a:rPr>
              <a:t>; Vienna, Biblioteca Nazionale.</a:t>
            </a:r>
            <a:endParaRPr kumimoji="0" lang="it-IT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432601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68F173-E874-4838-87C8-862C23B12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529" y="549276"/>
            <a:ext cx="16006464" cy="1652748"/>
          </a:xfrm>
        </p:spPr>
        <p:txBody>
          <a:bodyPr>
            <a:normAutofit/>
          </a:bodyPr>
          <a:lstStyle/>
          <a:p>
            <a:r>
              <a:rPr lang="it-IT" sz="7200" b="1" dirty="0">
                <a:solidFill>
                  <a:srgbClr val="0070C0"/>
                </a:solidFill>
              </a:rPr>
              <a:t>La chiamata di Mosè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C3CFF77-BEFC-407D-83CE-C2DF5B223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61186" y="2330246"/>
            <a:ext cx="7323338" cy="101580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4400" dirty="0">
                <a:solidFill>
                  <a:schemeClr val="tx1"/>
                </a:solidFill>
              </a:rPr>
              <a:t>Dio però non abbandonò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4400" dirty="0">
                <a:solidFill>
                  <a:schemeClr val="tx1"/>
                </a:solidFill>
              </a:rPr>
              <a:t>il suo popolo e mandò </a:t>
            </a:r>
            <a:r>
              <a:rPr lang="it-IT" sz="4400" b="1" dirty="0">
                <a:solidFill>
                  <a:srgbClr val="C00000"/>
                </a:solidFill>
              </a:rPr>
              <a:t>Mosè</a:t>
            </a:r>
            <a:r>
              <a:rPr lang="it-IT" sz="44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4400" dirty="0">
                <a:solidFill>
                  <a:schemeClr val="tx1"/>
                </a:solidFill>
              </a:rPr>
              <a:t>a liberarlo. </a:t>
            </a:r>
          </a:p>
          <a:p>
            <a:pPr marL="0" indent="0">
              <a:buNone/>
            </a:pPr>
            <a:endParaRPr lang="it-IT" sz="4400" dirty="0">
              <a:solidFill>
                <a:schemeClr val="tx1"/>
              </a:solidFill>
            </a:endParaRPr>
          </a:p>
          <a:p>
            <a:pPr marL="536575" indent="-536575">
              <a:spcBef>
                <a:spcPts val="0"/>
              </a:spcBef>
            </a:pPr>
            <a:r>
              <a:rPr lang="it-IT" sz="4400" dirty="0">
                <a:solidFill>
                  <a:srgbClr val="0070C0"/>
                </a:solidFill>
              </a:rPr>
              <a:t>In che modo? Scopritelo svolgendo l’attività </a:t>
            </a:r>
          </a:p>
          <a:p>
            <a:pPr marL="536575" indent="0">
              <a:spcBef>
                <a:spcPts val="0"/>
              </a:spcBef>
              <a:buNone/>
            </a:pPr>
            <a:r>
              <a:rPr lang="it-IT" sz="4400" dirty="0">
                <a:solidFill>
                  <a:srgbClr val="0070C0"/>
                </a:solidFill>
              </a:rPr>
              <a:t>di </a:t>
            </a:r>
            <a:r>
              <a:rPr lang="it-IT" sz="4400" i="1" dirty="0" err="1">
                <a:solidFill>
                  <a:srgbClr val="0070C0"/>
                </a:solidFill>
              </a:rPr>
              <a:t>flipped</a:t>
            </a:r>
            <a:r>
              <a:rPr lang="it-IT" sz="4400" i="1" dirty="0">
                <a:solidFill>
                  <a:srgbClr val="0070C0"/>
                </a:solidFill>
              </a:rPr>
              <a:t> </a:t>
            </a:r>
            <a:r>
              <a:rPr lang="it-IT" sz="4400" i="1" dirty="0" err="1">
                <a:solidFill>
                  <a:srgbClr val="0070C0"/>
                </a:solidFill>
              </a:rPr>
              <a:t>classroom</a:t>
            </a:r>
            <a:r>
              <a:rPr lang="it-IT" sz="4400" i="1" dirty="0">
                <a:solidFill>
                  <a:srgbClr val="0070C0"/>
                </a:solidFill>
              </a:rPr>
              <a:t> </a:t>
            </a:r>
          </a:p>
          <a:p>
            <a:pPr marL="536575" indent="0">
              <a:spcBef>
                <a:spcPts val="0"/>
              </a:spcBef>
              <a:buNone/>
            </a:pPr>
            <a:r>
              <a:rPr lang="it-IT" sz="4400" dirty="0">
                <a:solidFill>
                  <a:srgbClr val="0070C0"/>
                </a:solidFill>
              </a:rPr>
              <a:t>a </a:t>
            </a:r>
            <a:r>
              <a:rPr lang="it-IT" sz="4400" b="1" dirty="0">
                <a:solidFill>
                  <a:srgbClr val="FF0000"/>
                </a:solidFill>
              </a:rPr>
              <a:t>p. 87 vol. 1 e vol. unico</a:t>
            </a:r>
            <a:r>
              <a:rPr lang="it-IT" sz="4400" dirty="0">
                <a:solidFill>
                  <a:srgbClr val="0070C0"/>
                </a:solidFill>
              </a:rPr>
              <a:t>, attraverso il </a:t>
            </a:r>
            <a:r>
              <a:rPr lang="it-IT" sz="4400" dirty="0">
                <a:solidFill>
                  <a:srgbClr val="0070C0"/>
                </a:solidFill>
                <a:hlinkClick r:id="rId2"/>
              </a:rPr>
              <a:t>video</a:t>
            </a:r>
            <a:r>
              <a:rPr lang="it-IT" sz="4400" dirty="0">
                <a:solidFill>
                  <a:srgbClr val="0070C0"/>
                </a:solidFill>
              </a:rPr>
              <a:t> </a:t>
            </a:r>
          </a:p>
          <a:p>
            <a:pPr marL="536575" indent="0">
              <a:spcBef>
                <a:spcPts val="0"/>
              </a:spcBef>
              <a:buNone/>
            </a:pPr>
            <a:r>
              <a:rPr lang="it-IT" sz="4400" dirty="0">
                <a:solidFill>
                  <a:srgbClr val="0070C0"/>
                </a:solidFill>
              </a:rPr>
              <a:t>e le </a:t>
            </a:r>
            <a:r>
              <a:rPr lang="it-IT" sz="4400" dirty="0">
                <a:solidFill>
                  <a:srgbClr val="0070C0"/>
                </a:solidFill>
                <a:hlinkClick r:id="rId3"/>
              </a:rPr>
              <a:t>pagine digitali</a:t>
            </a:r>
            <a:r>
              <a:rPr lang="it-IT" sz="4400" dirty="0">
                <a:solidFill>
                  <a:srgbClr val="0070C0"/>
                </a:solidFill>
              </a:rPr>
              <a:t>.</a:t>
            </a:r>
            <a:endParaRPr lang="it-IT" sz="44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536575" indent="-536575">
              <a:spcBef>
                <a:spcPts val="1200"/>
              </a:spcBef>
            </a:pPr>
            <a:r>
              <a:rPr lang="it-IT" sz="4400" dirty="0">
                <a:solidFill>
                  <a:srgbClr val="0070C0"/>
                </a:solidFill>
              </a:rPr>
              <a:t>Completate il puzzle </a:t>
            </a:r>
          </a:p>
          <a:p>
            <a:pPr marL="536575" indent="0">
              <a:spcBef>
                <a:spcPts val="0"/>
              </a:spcBef>
              <a:buNone/>
            </a:pPr>
            <a:r>
              <a:rPr lang="it-IT" sz="4400" dirty="0">
                <a:solidFill>
                  <a:srgbClr val="0070C0"/>
                </a:solidFill>
              </a:rPr>
              <a:t>delle idee a </a:t>
            </a:r>
            <a:r>
              <a:rPr lang="it-IT" sz="4400" b="1" dirty="0">
                <a:solidFill>
                  <a:srgbClr val="FF0000"/>
                </a:solidFill>
              </a:rPr>
              <a:t>p. 84 vol. 1 </a:t>
            </a:r>
          </a:p>
          <a:p>
            <a:pPr marL="536575" indent="0">
              <a:spcBef>
                <a:spcPts val="0"/>
              </a:spcBef>
              <a:buNone/>
            </a:pPr>
            <a:r>
              <a:rPr lang="it-IT" sz="4400" b="1" dirty="0">
                <a:solidFill>
                  <a:srgbClr val="FF0000"/>
                </a:solidFill>
              </a:rPr>
              <a:t>e vol. unico</a:t>
            </a:r>
            <a:r>
              <a:rPr lang="it-IT" sz="4400" dirty="0">
                <a:solidFill>
                  <a:srgbClr val="0070C0"/>
                </a:solidFill>
              </a:rPr>
              <a:t> e svolgete l’</a:t>
            </a:r>
            <a:r>
              <a:rPr lang="it-IT" sz="4400" dirty="0">
                <a:solidFill>
                  <a:srgbClr val="0070C0"/>
                </a:solidFill>
                <a:hlinkClick r:id="rId4"/>
              </a:rPr>
              <a:t>esercizio interattivo</a:t>
            </a:r>
            <a:r>
              <a:rPr lang="it-IT" sz="4400" dirty="0">
                <a:solidFill>
                  <a:srgbClr val="002060"/>
                </a:solidFill>
              </a:rPr>
              <a:t>. </a:t>
            </a:r>
            <a:endParaRPr lang="it-IT" sz="44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5" name="Segnaposto numero diapositiva 5"/>
          <p:cNvSpPr txBox="1">
            <a:spLocks noGrp="1"/>
          </p:cNvSpPr>
          <p:nvPr>
            <p:ph type="sldNum" sz="quarter" idx="4294967295"/>
          </p:nvPr>
        </p:nvSpPr>
        <p:spPr>
          <a:xfrm>
            <a:off x="12023578" y="12763499"/>
            <a:ext cx="336844" cy="4876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ctr"/>
          <a:lstStyle/>
          <a:p>
            <a:fld id="{86CB4B4D-7CA3-9044-876B-883B54F8677D}" type="slidenum">
              <a:rPr>
                <a:solidFill>
                  <a:srgbClr val="4F81BD"/>
                </a:solidFill>
              </a:rPr>
              <a:pPr/>
              <a:t>5</a:t>
            </a:fld>
            <a:endParaRPr dirty="0">
              <a:solidFill>
                <a:srgbClr val="4F81BD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44143" y="2153265"/>
            <a:ext cx="12800226" cy="101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735219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D10447-EC95-4388-88C5-8F1F8DCA1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3909" y="549276"/>
            <a:ext cx="16459200" cy="2069233"/>
          </a:xfrm>
        </p:spPr>
        <p:txBody>
          <a:bodyPr>
            <a:normAutofit/>
          </a:bodyPr>
          <a:lstStyle/>
          <a:p>
            <a:r>
              <a:rPr lang="it-IT" sz="7200" b="1" dirty="0">
                <a:solidFill>
                  <a:srgbClr val="0070C0"/>
                </a:solidFill>
              </a:rPr>
              <a:t>Una storia di fiducia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53026D5-567A-405B-B47D-3C41E0F83BF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962399" y="3200400"/>
            <a:ext cx="10148455" cy="9051926"/>
          </a:xfrm>
        </p:spPr>
        <p:txBody>
          <a:bodyPr>
            <a:normAutofit/>
          </a:bodyPr>
          <a:lstStyle/>
          <a:p>
            <a:r>
              <a:rPr lang="it-IT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storia di Mosè è narrata nel libro dell’</a:t>
            </a:r>
            <a:r>
              <a:rPr lang="it-IT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Esodo</a:t>
            </a:r>
            <a:r>
              <a:rPr lang="it-IT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 è </a:t>
            </a:r>
            <a:r>
              <a:rPr lang="it-IT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storia di fiducia</a:t>
            </a:r>
            <a:r>
              <a:rPr lang="it-IT" sz="4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it-IT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 ha fiducia in Mosè;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it-IT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Mosè ha fiducia in Dio.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it-IT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</a:t>
            </a:r>
            <a:r>
              <a:rPr lang="it-IT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 fidarsi degli altri</a:t>
            </a:r>
            <a:r>
              <a:rPr lang="it-IT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spcBef>
                <a:spcPts val="0"/>
              </a:spcBef>
            </a:pPr>
            <a:r>
              <a:rPr lang="it-IT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 non ci si può fidare di tutti.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 di chi vi fidate? Chi si fida di voi?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Perché è importante fidarsi </a:t>
            </a:r>
          </a:p>
          <a:p>
            <a:pPr marL="571500" indent="-34925">
              <a:spcBef>
                <a:spcPts val="0"/>
              </a:spcBef>
            </a:pPr>
            <a:r>
              <a:rPr lang="it-IT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qualcuno? Raccontate.</a:t>
            </a:r>
          </a:p>
        </p:txBody>
      </p:sp>
      <p:pic>
        <p:nvPicPr>
          <p:cNvPr id="12" name="Immagine 11" descr="Immagine che contiene acqua, sedendo, colorato, donna&#10;&#10;Descrizione generata automaticamente">
            <a:extLst>
              <a:ext uri="{FF2B5EF4-FFF2-40B4-BE49-F238E27FC236}">
                <a16:creationId xmlns:a16="http://schemas.microsoft.com/office/drawing/2014/main" id="{35FB6DDA-3CEB-4EAF-9CA6-E18305F5D8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8609" y="2413518"/>
            <a:ext cx="8042729" cy="8407034"/>
          </a:xfrm>
          <a:prstGeom prst="rect">
            <a:avLst/>
          </a:prstGeom>
        </p:spPr>
      </p:pic>
      <p:sp>
        <p:nvSpPr>
          <p:cNvPr id="5" name="Segnaposto numero diapositiva 5"/>
          <p:cNvSpPr txBox="1">
            <a:spLocks noGrp="1"/>
          </p:cNvSpPr>
          <p:nvPr>
            <p:ph type="sldNum" sz="quarter" idx="4294967295"/>
          </p:nvPr>
        </p:nvSpPr>
        <p:spPr>
          <a:xfrm>
            <a:off x="12023578" y="12763499"/>
            <a:ext cx="336844" cy="4876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ctr"/>
          <a:lstStyle/>
          <a:p>
            <a:fld id="{86CB4B4D-7CA3-9044-876B-883B54F8677D}" type="slidenum">
              <a:rPr>
                <a:solidFill>
                  <a:srgbClr val="4F81BD"/>
                </a:solidFill>
              </a:rPr>
              <a:pPr/>
              <a:t>6</a:t>
            </a:fld>
            <a:endParaRPr dirty="0">
              <a:solidFill>
                <a:srgbClr val="4F81BD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4771780" y="10907434"/>
            <a:ext cx="8288593" cy="861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b">
            <a:spAutoFit/>
          </a:bodyPr>
          <a:lstStyle/>
          <a:p>
            <a:r>
              <a:rPr lang="it-IT" sz="2800" i="1" dirty="0">
                <a:latin typeface="Arial" pitchFamily="34" charset="0"/>
                <a:cs typeface="Arial" pitchFamily="34" charset="0"/>
              </a:rPr>
              <a:t>Dio appare a Mosè inginocchiato in preghiera</a:t>
            </a:r>
            <a:r>
              <a:rPr lang="it-IT" sz="2800" dirty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it-IT" sz="2800" dirty="0" err="1">
                <a:latin typeface="Arial" pitchFamily="34" charset="0"/>
                <a:cs typeface="Arial" pitchFamily="34" charset="0"/>
              </a:rPr>
              <a:t>XV</a:t>
            </a:r>
            <a:r>
              <a:rPr lang="it-IT" sz="2800" dirty="0">
                <a:latin typeface="Arial" pitchFamily="34" charset="0"/>
                <a:cs typeface="Arial" pitchFamily="34" charset="0"/>
              </a:rPr>
              <a:t> secolo.</a:t>
            </a:r>
            <a:endParaRPr kumimoji="0" lang="it-IT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50486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BD0498-7CAF-43BE-A416-8FC758E3A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549276"/>
            <a:ext cx="16006464" cy="1778288"/>
          </a:xfrm>
        </p:spPr>
        <p:txBody>
          <a:bodyPr>
            <a:normAutofit/>
          </a:bodyPr>
          <a:lstStyle/>
          <a:p>
            <a:r>
              <a:rPr lang="it-IT" sz="7200" b="1" dirty="0">
                <a:solidFill>
                  <a:srgbClr val="0070C0"/>
                </a:solidFill>
              </a:rPr>
              <a:t>La Rivelazione del nome di Dio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592B9A7-0211-40C2-A34D-6B07788EB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67665" y="2536825"/>
            <a:ext cx="12439813" cy="1014678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Mosè era </a:t>
            </a:r>
            <a:r>
              <a:rPr lang="it-IT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ebreo</a:t>
            </a:r>
            <a:r>
              <a:rPr lang="it-IT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 fu allevato alla corte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faraone. </a:t>
            </a:r>
          </a:p>
          <a:p>
            <a:pPr marL="619125" indent="-619125">
              <a:spcBef>
                <a:spcPts val="1200"/>
              </a:spcBef>
            </a:pPr>
            <a:r>
              <a:rPr lang="it-IT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Potete approfondire la sua storia leggendo </a:t>
            </a:r>
          </a:p>
          <a:p>
            <a:pPr marL="619125" indent="11113">
              <a:spcBef>
                <a:spcPts val="0"/>
              </a:spcBef>
              <a:buNone/>
            </a:pPr>
            <a:r>
              <a:rPr lang="it-IT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libro di testo a </a:t>
            </a:r>
            <a:r>
              <a:rPr lang="it-IT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84 vol. 1 e vol. unico</a:t>
            </a:r>
            <a:r>
              <a:rPr lang="it-IT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it-IT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Mosè</a:t>
            </a:r>
            <a:r>
              <a:rPr lang="it-IT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 scelto da Dio per guidare il popolo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Israele nella </a:t>
            </a:r>
            <a:r>
              <a:rPr lang="it-IT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liberazione</a:t>
            </a:r>
            <a:r>
              <a:rPr lang="it-IT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dalla schiavitù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verso la </a:t>
            </a:r>
            <a:r>
              <a:rPr lang="it-IT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Terra Promessa</a:t>
            </a:r>
            <a:r>
              <a:rPr lang="it-IT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it-IT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 si manifestò a Mosè attraverso un </a:t>
            </a:r>
            <a:r>
              <a:rPr lang="it-IT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roveto ardente </a:t>
            </a:r>
            <a:r>
              <a:rPr lang="it-IT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gli rivelò il suo nome: </a:t>
            </a:r>
            <a:r>
              <a:rPr lang="it-IT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YHWH</a:t>
            </a:r>
            <a:r>
              <a:rPr lang="it-IT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it-IT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238" indent="-630238">
              <a:spcBef>
                <a:spcPts val="0"/>
              </a:spcBef>
            </a:pPr>
            <a:r>
              <a:rPr lang="it-IT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nome è importante per definire l’identità personale e per mettersi in relazione </a:t>
            </a:r>
          </a:p>
          <a:p>
            <a:pPr marL="630238" indent="0">
              <a:spcBef>
                <a:spcPts val="0"/>
              </a:spcBef>
              <a:buNone/>
            </a:pPr>
            <a:r>
              <a:rPr lang="it-IT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gli altri. Sapete qual è il significato </a:t>
            </a:r>
          </a:p>
          <a:p>
            <a:pPr marL="630238" indent="0">
              <a:spcBef>
                <a:spcPts val="0"/>
              </a:spcBef>
              <a:buNone/>
            </a:pPr>
            <a:r>
              <a:rPr lang="it-IT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vostro nome?</a:t>
            </a:r>
          </a:p>
        </p:txBody>
      </p:sp>
      <p:pic>
        <p:nvPicPr>
          <p:cNvPr id="6" name="Immagine 5" descr="Immagine che contiene esterni, acqua, erba, albero&#10;&#10;Descrizione generata automaticamente">
            <a:extLst>
              <a:ext uri="{FF2B5EF4-FFF2-40B4-BE49-F238E27FC236}">
                <a16:creationId xmlns:a16="http://schemas.microsoft.com/office/drawing/2014/main" id="{37E6AFAD-CD40-4140-9828-03671D451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6246" y="2333222"/>
            <a:ext cx="6961724" cy="9060814"/>
          </a:xfrm>
          <a:prstGeom prst="rect">
            <a:avLst/>
          </a:prstGeom>
        </p:spPr>
      </p:pic>
      <p:sp>
        <p:nvSpPr>
          <p:cNvPr id="5" name="Segnaposto numero diapositiva 5"/>
          <p:cNvSpPr txBox="1">
            <a:spLocks noGrp="1"/>
          </p:cNvSpPr>
          <p:nvPr>
            <p:ph type="sldNum" sz="quarter" idx="4294967295"/>
          </p:nvPr>
        </p:nvSpPr>
        <p:spPr>
          <a:xfrm>
            <a:off x="12023578" y="12763499"/>
            <a:ext cx="336844" cy="4876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ctr"/>
          <a:lstStyle/>
          <a:p>
            <a:fld id="{86CB4B4D-7CA3-9044-876B-883B54F8677D}" type="slidenum">
              <a:rPr>
                <a:solidFill>
                  <a:srgbClr val="4F81BD"/>
                </a:solidFill>
              </a:rPr>
              <a:pPr/>
              <a:t>7</a:t>
            </a:fld>
            <a:endParaRPr dirty="0">
              <a:solidFill>
                <a:srgbClr val="4F81BD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5888928" y="11508935"/>
            <a:ext cx="8288593" cy="1292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b">
            <a:spAutoFit/>
          </a:bodyPr>
          <a:lstStyle/>
          <a:p>
            <a:r>
              <a:rPr lang="it-IT" sz="2800" dirty="0" err="1">
                <a:latin typeface="Arial" pitchFamily="34" charset="0"/>
                <a:cs typeface="Arial" pitchFamily="34" charset="0"/>
              </a:rPr>
              <a:t>Domenichino</a:t>
            </a:r>
            <a:r>
              <a:rPr lang="it-IT" sz="2800" dirty="0">
                <a:latin typeface="Arial" pitchFamily="34" charset="0"/>
                <a:cs typeface="Arial" pitchFamily="34" charset="0"/>
              </a:rPr>
              <a:t> (Domenico </a:t>
            </a:r>
            <a:r>
              <a:rPr lang="it-IT" sz="2800" dirty="0" err="1">
                <a:latin typeface="Arial" pitchFamily="34" charset="0"/>
                <a:cs typeface="Arial" pitchFamily="34" charset="0"/>
              </a:rPr>
              <a:t>Zampieri</a:t>
            </a:r>
            <a:r>
              <a:rPr lang="it-IT" sz="2800" dirty="0">
                <a:latin typeface="Arial" pitchFamily="34" charset="0"/>
                <a:cs typeface="Arial" pitchFamily="34" charset="0"/>
              </a:rPr>
              <a:t>), </a:t>
            </a:r>
            <a:r>
              <a:rPr lang="it-IT" sz="2800" i="1" dirty="0">
                <a:latin typeface="Arial" pitchFamily="34" charset="0"/>
                <a:cs typeface="Arial" pitchFamily="34" charset="0"/>
              </a:rPr>
              <a:t>Paesaggio </a:t>
            </a:r>
          </a:p>
          <a:p>
            <a:r>
              <a:rPr lang="it-IT" sz="2800" i="1" dirty="0">
                <a:latin typeface="Arial" pitchFamily="34" charset="0"/>
                <a:cs typeface="Arial" pitchFamily="34" charset="0"/>
              </a:rPr>
              <a:t>con Mosè e il roveto ardente</a:t>
            </a:r>
            <a:r>
              <a:rPr lang="it-IT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it-IT" sz="2800" dirty="0" err="1">
                <a:latin typeface="Arial" pitchFamily="34" charset="0"/>
                <a:cs typeface="Arial" pitchFamily="34" charset="0"/>
              </a:rPr>
              <a:t>1610-1616</a:t>
            </a:r>
            <a:r>
              <a:rPr lang="it-IT" sz="2800" dirty="0">
                <a:latin typeface="Arial" pitchFamily="34" charset="0"/>
                <a:cs typeface="Arial" pitchFamily="34" charset="0"/>
              </a:rPr>
              <a:t>;  </a:t>
            </a:r>
          </a:p>
          <a:p>
            <a:r>
              <a:rPr lang="it-IT" sz="2800" dirty="0">
                <a:latin typeface="Arial" pitchFamily="34" charset="0"/>
                <a:cs typeface="Arial" pitchFamily="34" charset="0"/>
              </a:rPr>
              <a:t>New York, </a:t>
            </a:r>
            <a:r>
              <a:rPr lang="it-IT" sz="2800" dirty="0" err="1">
                <a:latin typeface="Arial" pitchFamily="34" charset="0"/>
                <a:cs typeface="Arial" pitchFamily="34" charset="0"/>
              </a:rPr>
              <a:t>Metropolitan</a:t>
            </a:r>
            <a:r>
              <a:rPr lang="it-IT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>
                <a:latin typeface="Arial" pitchFamily="34" charset="0"/>
                <a:cs typeface="Arial" pitchFamily="34" charset="0"/>
              </a:rPr>
              <a:t>Museum</a:t>
            </a:r>
            <a:r>
              <a:rPr lang="it-IT" sz="2800" dirty="0">
                <a:latin typeface="Arial" pitchFamily="34" charset="0"/>
                <a:cs typeface="Arial" pitchFamily="34" charset="0"/>
              </a:rPr>
              <a:t>.</a:t>
            </a:r>
            <a:endParaRPr kumimoji="0" lang="it-IT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511078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224B4506-4D6D-48F5-94D9-881438EEC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549276"/>
            <a:ext cx="16006464" cy="1783909"/>
          </a:xfrm>
        </p:spPr>
        <p:txBody>
          <a:bodyPr>
            <a:normAutofit/>
          </a:bodyPr>
          <a:lstStyle/>
          <a:p>
            <a:r>
              <a:rPr lang="it-IT" sz="7200" b="1" dirty="0">
                <a:solidFill>
                  <a:srgbClr val="0070C0"/>
                </a:solidFill>
              </a:rPr>
              <a:t>Giocate con Mosè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225B139-B864-45DD-9EF7-38B4659B8D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4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Risolvete il seguente </a:t>
            </a:r>
            <a:r>
              <a:rPr lang="it-IT" sz="4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rebus</a:t>
            </a:r>
            <a:r>
              <a:rPr lang="it-IT" sz="4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 scoprirete che cosa fece </a:t>
            </a:r>
          </a:p>
          <a:p>
            <a:pPr indent="39688">
              <a:spcBef>
                <a:spcPts val="0"/>
              </a:spcBef>
              <a:buNone/>
            </a:pPr>
            <a:r>
              <a:rPr lang="it-IT" sz="4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il popolo ebraico guidato da Mosè.</a:t>
            </a:r>
          </a:p>
        </p:txBody>
      </p:sp>
      <p:sp>
        <p:nvSpPr>
          <p:cNvPr id="7" name="Segnaposto numero diapositiva 5"/>
          <p:cNvSpPr txBox="1">
            <a:spLocks noGrp="1"/>
          </p:cNvSpPr>
          <p:nvPr>
            <p:ph type="sldNum" sz="quarter" idx="4294967295"/>
          </p:nvPr>
        </p:nvSpPr>
        <p:spPr>
          <a:xfrm>
            <a:off x="12023578" y="12763499"/>
            <a:ext cx="336844" cy="4876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ctr"/>
          <a:lstStyle/>
          <a:p>
            <a:fld id="{86CB4B4D-7CA3-9044-876B-883B54F8677D}" type="slidenum">
              <a:rPr>
                <a:solidFill>
                  <a:srgbClr val="4F81BD"/>
                </a:solidFill>
              </a:rPr>
              <a:pPr/>
              <a:t>8</a:t>
            </a:fld>
            <a:endParaRPr dirty="0">
              <a:solidFill>
                <a:srgbClr val="4F81B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0027" y="4601497"/>
            <a:ext cx="16215018" cy="681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88029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B6E753-3E35-4F5E-9621-530BC0550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987" y="549276"/>
            <a:ext cx="16459200" cy="2277051"/>
          </a:xfrm>
        </p:spPr>
        <p:txBody>
          <a:bodyPr>
            <a:normAutofit/>
          </a:bodyPr>
          <a:lstStyle/>
          <a:p>
            <a:r>
              <a:rPr lang="it-IT" sz="7200" b="1" dirty="0">
                <a:solidFill>
                  <a:srgbClr val="0070C0"/>
                </a:solidFill>
              </a:rPr>
              <a:t>L’uscita dall’Egitto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5C8A0E6-2364-405B-92D6-64743FE0546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215149" y="3200400"/>
            <a:ext cx="12361182" cy="9051926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it-IT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l’aiuto di Dio, Mosè compì grandi prodigi </a:t>
            </a:r>
          </a:p>
          <a:p>
            <a:pPr>
              <a:spcBef>
                <a:spcPts val="0"/>
              </a:spcBef>
            </a:pPr>
            <a:r>
              <a:rPr lang="it-IT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l’Egitto fu colpito dalle </a:t>
            </a:r>
            <a:r>
              <a:rPr lang="it-IT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dieci piaghe</a:t>
            </a:r>
            <a:r>
              <a:rPr lang="it-IT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19125" indent="-619125">
              <a:spcBef>
                <a:spcPts val="1200"/>
              </a:spcBef>
              <a:buFont typeface="Arial" pitchFamily="34" charset="0"/>
              <a:buChar char="•"/>
            </a:pPr>
            <a:r>
              <a:rPr lang="it-IT" sz="4800" dirty="0">
                <a:solidFill>
                  <a:srgbClr val="0070C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Potete approfondire a </a:t>
            </a:r>
            <a:r>
              <a:rPr lang="it-IT" sz="4800" b="1" dirty="0">
                <a:solidFill>
                  <a:srgbClr val="FF000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p. 61 vol. 1 e vol. unico</a:t>
            </a:r>
            <a:r>
              <a:rPr lang="it-IT" sz="4800" dirty="0">
                <a:solidFill>
                  <a:srgbClr val="0070C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.</a:t>
            </a:r>
          </a:p>
          <a:p>
            <a:pPr>
              <a:spcBef>
                <a:spcPts val="1200"/>
              </a:spcBef>
            </a:pPr>
            <a:endParaRPr lang="it-IT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it-IT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L’ultima, la morte di tutti i primogeniti egiziani, convinse il faraone a lasciar partire gli Israeliti </a:t>
            </a:r>
          </a:p>
          <a:p>
            <a:pPr>
              <a:spcBef>
                <a:spcPts val="0"/>
              </a:spcBef>
            </a:pPr>
            <a:r>
              <a:rPr lang="it-IT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 ebbe inizio l’</a:t>
            </a:r>
            <a:r>
              <a:rPr lang="it-IT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esodo</a:t>
            </a:r>
            <a:r>
              <a:rPr lang="it-IT" sz="4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619125" indent="-619125">
              <a:spcBef>
                <a:spcPts val="1200"/>
              </a:spcBef>
              <a:buFont typeface="Arial" pitchFamily="34" charset="0"/>
              <a:buChar char="•"/>
            </a:pPr>
            <a:r>
              <a:rPr lang="it-IT" sz="4800" dirty="0">
                <a:solidFill>
                  <a:srgbClr val="0070C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Cercate il significato del termine a </a:t>
            </a:r>
            <a:r>
              <a:rPr lang="it-IT" sz="4800" b="1" dirty="0">
                <a:solidFill>
                  <a:srgbClr val="FF000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p. 88 vol. 1 e vol. unico</a:t>
            </a:r>
            <a:r>
              <a:rPr lang="it-IT" sz="4800" dirty="0">
                <a:solidFill>
                  <a:srgbClr val="0070C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.</a:t>
            </a:r>
          </a:p>
          <a:p>
            <a:pPr>
              <a:spcBef>
                <a:spcPts val="1200"/>
              </a:spcBef>
            </a:pPr>
            <a:endParaRPr lang="it-IT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it-IT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faraone cambiò idea e inseguì gli Israeliti, </a:t>
            </a:r>
          </a:p>
          <a:p>
            <a:pPr>
              <a:spcBef>
                <a:spcPts val="0"/>
              </a:spcBef>
            </a:pPr>
            <a:r>
              <a:rPr lang="it-IT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 attraversando il </a:t>
            </a:r>
            <a:r>
              <a:rPr lang="it-IT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 Rosso </a:t>
            </a:r>
            <a:r>
              <a:rPr lang="it-IT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Egiziani furono travolti dalla marea.</a:t>
            </a:r>
          </a:p>
          <a:p>
            <a:pPr>
              <a:spcBef>
                <a:spcPts val="0"/>
              </a:spcBef>
            </a:pPr>
            <a:endParaRPr lang="it-IT" sz="44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EF24304-135A-4CC7-862C-567292C430B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24900" y="2862428"/>
            <a:ext cx="7872049" cy="8724971"/>
          </a:xfrm>
          <a:prstGeom prst="rect">
            <a:avLst/>
          </a:prstGeom>
        </p:spPr>
      </p:pic>
      <p:sp>
        <p:nvSpPr>
          <p:cNvPr id="5" name="Segnaposto numero diapositiva 5"/>
          <p:cNvSpPr txBox="1">
            <a:spLocks noGrp="1"/>
          </p:cNvSpPr>
          <p:nvPr>
            <p:ph type="sldNum" sz="quarter" idx="4294967295"/>
          </p:nvPr>
        </p:nvSpPr>
        <p:spPr>
          <a:xfrm>
            <a:off x="12023578" y="12763499"/>
            <a:ext cx="336844" cy="4876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ctr"/>
          <a:lstStyle/>
          <a:p>
            <a:fld id="{86CB4B4D-7CA3-9044-876B-883B54F8677D}" type="slidenum">
              <a:rPr>
                <a:solidFill>
                  <a:srgbClr val="4F81BD"/>
                </a:solidFill>
              </a:rPr>
              <a:pPr/>
              <a:t>9</a:t>
            </a:fld>
            <a:endParaRPr dirty="0">
              <a:solidFill>
                <a:srgbClr val="4F81BD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5721780" y="11695714"/>
            <a:ext cx="8288593" cy="861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b">
            <a:spAutoFit/>
          </a:bodyPr>
          <a:lstStyle/>
          <a:p>
            <a:r>
              <a:rPr lang="it-IT" sz="2800" i="1" dirty="0">
                <a:latin typeface="Arial" pitchFamily="34" charset="0"/>
                <a:cs typeface="Arial" pitchFamily="34" charset="0"/>
              </a:rPr>
              <a:t>Mosè attraversa il mar Rosso</a:t>
            </a:r>
            <a:r>
              <a:rPr lang="it-IT" sz="2800" dirty="0">
                <a:latin typeface="Arial" pitchFamily="34" charset="0"/>
                <a:cs typeface="Arial" pitchFamily="34" charset="0"/>
              </a:rPr>
              <a:t>; Parigi, </a:t>
            </a:r>
          </a:p>
          <a:p>
            <a:r>
              <a:rPr lang="it-IT" sz="2800" dirty="0" err="1">
                <a:latin typeface="Arial" pitchFamily="34" charset="0"/>
                <a:cs typeface="Arial" pitchFamily="34" charset="0"/>
              </a:rPr>
              <a:t>Bibliothèque</a:t>
            </a:r>
            <a:r>
              <a:rPr lang="it-IT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>
                <a:latin typeface="Arial" pitchFamily="34" charset="0"/>
                <a:cs typeface="Arial" pitchFamily="34" charset="0"/>
              </a:rPr>
              <a:t>Nationale</a:t>
            </a:r>
            <a:r>
              <a:rPr lang="it-IT" sz="2800" dirty="0">
                <a:latin typeface="Arial" pitchFamily="34" charset="0"/>
                <a:cs typeface="Arial" pitchFamily="34" charset="0"/>
              </a:rPr>
              <a:t>.</a:t>
            </a:r>
            <a:endParaRPr kumimoji="0" lang="it-IT" sz="2800" b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224964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Format presentazione La Scuola-LDDU">
  <a:themeElements>
    <a:clrScheme name="Format presentazione La Scuola-LDDU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Format presentazione La Scuola-LDDU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Format presentazione La Scuola-LDD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b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Format presentazione La Scuola-LDDU">
  <a:themeElements>
    <a:clrScheme name="Format presentazione La Scuola-LDDU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Format presentazione La Scuola-LDDU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Format presentazione La Scuola-LDD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b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Format presentazione La Scuola-LDDU">
  <a:themeElements>
    <a:clrScheme name="Format presentazione La Scuola-LDDU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Format presentazione La Scuola-LDDU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Format presentazione La Scuola-LDD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b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1030</Words>
  <Application>Microsoft Office PowerPoint</Application>
  <PresentationFormat>Personalizzato</PresentationFormat>
  <Paragraphs>160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Arial</vt:lpstr>
      <vt:lpstr>Calibri</vt:lpstr>
      <vt:lpstr>Helvetica</vt:lpstr>
      <vt:lpstr>Wingdings</vt:lpstr>
      <vt:lpstr>Format presentazione La Scuola-LDDU</vt:lpstr>
      <vt:lpstr>1_Format presentazione La Scuola-LDDU</vt:lpstr>
      <vt:lpstr>Presentazione standard di PowerPoint</vt:lpstr>
      <vt:lpstr>Sezione 3 Unità 3, 4</vt:lpstr>
      <vt:lpstr>Presentazione standard di PowerPoint</vt:lpstr>
      <vt:lpstr>Schiavi in Egitto</vt:lpstr>
      <vt:lpstr>La chiamata di Mosè</vt:lpstr>
      <vt:lpstr>Una storia di fiducia</vt:lpstr>
      <vt:lpstr>La Rivelazione del nome di Dio</vt:lpstr>
      <vt:lpstr>Giocate con Mosè</vt:lpstr>
      <vt:lpstr>L’uscita dall’Egitto</vt:lpstr>
      <vt:lpstr>La Pasqua ebraica</vt:lpstr>
      <vt:lpstr>In cammino verso la Terra Promessa</vt:lpstr>
      <vt:lpstr>L’alleanza e la Legge</vt:lpstr>
      <vt:lpstr>Giocate insieme</vt:lpstr>
      <vt:lpstr>Lo stanziamento nel Canaan</vt:lpstr>
      <vt:lpstr>Gli ambienti di Mosè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Assistenza1</cp:lastModifiedBy>
  <cp:revision>23</cp:revision>
  <dcterms:modified xsi:type="dcterms:W3CDTF">2020-07-17T15:55:14Z</dcterms:modified>
</cp:coreProperties>
</file>