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85" r:id="rId5"/>
    <p:sldId id="428" r:id="rId6"/>
    <p:sldId id="331" r:id="rId7"/>
    <p:sldId id="328" r:id="rId8"/>
    <p:sldId id="452" r:id="rId9"/>
    <p:sldId id="313" r:id="rId10"/>
    <p:sldId id="329" r:id="rId11"/>
    <p:sldId id="330" r:id="rId12"/>
    <p:sldId id="314" r:id="rId13"/>
    <p:sldId id="317" r:id="rId14"/>
    <p:sldId id="332" r:id="rId15"/>
    <p:sldId id="316" r:id="rId16"/>
    <p:sldId id="335" r:id="rId17"/>
    <p:sldId id="390" r:id="rId18"/>
    <p:sldId id="315" r:id="rId19"/>
    <p:sldId id="333" r:id="rId20"/>
    <p:sldId id="323" r:id="rId21"/>
    <p:sldId id="324" r:id="rId22"/>
    <p:sldId id="325" r:id="rId23"/>
    <p:sldId id="334" r:id="rId24"/>
    <p:sldId id="318" r:id="rId25"/>
    <p:sldId id="319" r:id="rId26"/>
    <p:sldId id="326" r:id="rId27"/>
    <p:sldId id="320" r:id="rId28"/>
    <p:sldId id="321" r:id="rId29"/>
    <p:sldId id="327" r:id="rId30"/>
    <p:sldId id="381" r:id="rId31"/>
  </p:sldIdLst>
  <p:sldSz cx="12192000" cy="6858000"/>
  <p:notesSz cx="6858000" cy="9144000"/>
  <p:defaultTextStyle>
    <a:defPPr rtl="0">
      <a:defRPr lang="x-none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21FB884C-19E2-594D-B968-E75803CE0ABC}">
          <p14:sldIdLst>
            <p14:sldId id="285"/>
            <p14:sldId id="428"/>
            <p14:sldId id="331"/>
            <p14:sldId id="328"/>
            <p14:sldId id="452"/>
            <p14:sldId id="313"/>
            <p14:sldId id="329"/>
            <p14:sldId id="330"/>
            <p14:sldId id="314"/>
            <p14:sldId id="317"/>
            <p14:sldId id="332"/>
            <p14:sldId id="316"/>
            <p14:sldId id="335"/>
            <p14:sldId id="390"/>
            <p14:sldId id="315"/>
            <p14:sldId id="333"/>
            <p14:sldId id="323"/>
            <p14:sldId id="324"/>
            <p14:sldId id="325"/>
            <p14:sldId id="334"/>
            <p14:sldId id="318"/>
            <p14:sldId id="319"/>
            <p14:sldId id="326"/>
            <p14:sldId id="320"/>
            <p14:sldId id="321"/>
            <p14:sldId id="327"/>
            <p14:sldId id="3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A2DB"/>
    <a:srgbClr val="37A76F"/>
    <a:srgbClr val="01C6FD"/>
    <a:srgbClr val="79AE02"/>
    <a:srgbClr val="067F9C"/>
    <a:srgbClr val="0000A4"/>
    <a:srgbClr val="014E52"/>
    <a:srgbClr val="0C596D"/>
    <a:srgbClr val="03556D"/>
    <a:srgbClr val="145C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10AEE4-6E25-2F47-B008-5E1B2341B2EA}" v="4" dt="2021-12-09T10:08:12.8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982" autoAdjust="0"/>
    <p:restoredTop sz="91611"/>
  </p:normalViewPr>
  <p:slideViewPr>
    <p:cSldViewPr snapToGrid="0">
      <p:cViewPr varScale="1">
        <p:scale>
          <a:sx n="93" d="100"/>
          <a:sy n="93" d="100"/>
        </p:scale>
        <p:origin x="688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 Gilles Prinetti" userId="ca177d83-2754-4f94-af13-62d70acabe2d" providerId="ADAL" clId="{8D10AEE4-6E25-2F47-B008-5E1B2341B2EA}"/>
    <pc:docChg chg="custSel addSld modSld">
      <pc:chgData name="Nicola Gilles Prinetti" userId="ca177d83-2754-4f94-af13-62d70acabe2d" providerId="ADAL" clId="{8D10AEE4-6E25-2F47-B008-5E1B2341B2EA}" dt="2021-12-09T10:08:19.427" v="48" actId="14100"/>
      <pc:docMkLst>
        <pc:docMk/>
      </pc:docMkLst>
      <pc:sldChg chg="addSp delSp modSp mod">
        <pc:chgData name="Nicola Gilles Prinetti" userId="ca177d83-2754-4f94-af13-62d70acabe2d" providerId="ADAL" clId="{8D10AEE4-6E25-2F47-B008-5E1B2341B2EA}" dt="2021-12-09T10:08:19.427" v="48" actId="14100"/>
        <pc:sldMkLst>
          <pc:docMk/>
          <pc:sldMk cId="53746694" sldId="317"/>
        </pc:sldMkLst>
        <pc:spChg chg="del">
          <ac:chgData name="Nicola Gilles Prinetti" userId="ca177d83-2754-4f94-af13-62d70acabe2d" providerId="ADAL" clId="{8D10AEE4-6E25-2F47-B008-5E1B2341B2EA}" dt="2021-12-09T10:08:11.594" v="45" actId="478"/>
          <ac:spMkLst>
            <pc:docMk/>
            <pc:sldMk cId="53746694" sldId="317"/>
            <ac:spMk id="5" creationId="{24F3FF4C-A799-4D4A-9310-80F21A7691D7}"/>
          </ac:spMkLst>
        </pc:spChg>
        <pc:spChg chg="add mod">
          <ac:chgData name="Nicola Gilles Prinetti" userId="ca177d83-2754-4f94-af13-62d70acabe2d" providerId="ADAL" clId="{8D10AEE4-6E25-2F47-B008-5E1B2341B2EA}" dt="2021-12-09T10:08:19.427" v="48" actId="14100"/>
          <ac:spMkLst>
            <pc:docMk/>
            <pc:sldMk cId="53746694" sldId="317"/>
            <ac:spMk id="8" creationId="{804693C8-6B6F-CD44-BFF7-86EB03B09239}"/>
          </ac:spMkLst>
        </pc:spChg>
      </pc:sldChg>
      <pc:sldChg chg="modSp mod">
        <pc:chgData name="Nicola Gilles Prinetti" userId="ca177d83-2754-4f94-af13-62d70acabe2d" providerId="ADAL" clId="{8D10AEE4-6E25-2F47-B008-5E1B2341B2EA}" dt="2021-12-09T10:08:02.057" v="44" actId="14100"/>
        <pc:sldMkLst>
          <pc:docMk/>
          <pc:sldMk cId="2757080715" sldId="330"/>
        </pc:sldMkLst>
        <pc:spChg chg="mod">
          <ac:chgData name="Nicola Gilles Prinetti" userId="ca177d83-2754-4f94-af13-62d70acabe2d" providerId="ADAL" clId="{8D10AEE4-6E25-2F47-B008-5E1B2341B2EA}" dt="2021-12-09T10:08:02.057" v="44" actId="14100"/>
          <ac:spMkLst>
            <pc:docMk/>
            <pc:sldMk cId="2757080715" sldId="330"/>
            <ac:spMk id="6" creationId="{E36C2EB7-7FB4-EF49-89E0-5EAE9CA61FC5}"/>
          </ac:spMkLst>
        </pc:spChg>
      </pc:sldChg>
      <pc:sldChg chg="modSp add mod">
        <pc:chgData name="Nicola Gilles Prinetti" userId="ca177d83-2754-4f94-af13-62d70acabe2d" providerId="ADAL" clId="{8D10AEE4-6E25-2F47-B008-5E1B2341B2EA}" dt="2021-11-18T12:39:27.486" v="40" actId="20577"/>
        <pc:sldMkLst>
          <pc:docMk/>
          <pc:sldMk cId="203800305" sldId="390"/>
        </pc:sldMkLst>
        <pc:spChg chg="mod">
          <ac:chgData name="Nicola Gilles Prinetti" userId="ca177d83-2754-4f94-af13-62d70acabe2d" providerId="ADAL" clId="{8D10AEE4-6E25-2F47-B008-5E1B2341B2EA}" dt="2021-11-18T09:41:43.187" v="9" actId="20577"/>
          <ac:spMkLst>
            <pc:docMk/>
            <pc:sldMk cId="203800305" sldId="390"/>
            <ac:spMk id="5" creationId="{4867DC6D-087B-A549-A2B4-C90CE6073BC3}"/>
          </ac:spMkLst>
        </pc:spChg>
        <pc:spChg chg="mod">
          <ac:chgData name="Nicola Gilles Prinetti" userId="ca177d83-2754-4f94-af13-62d70acabe2d" providerId="ADAL" clId="{8D10AEE4-6E25-2F47-B008-5E1B2341B2EA}" dt="2021-11-18T12:39:27.486" v="40" actId="20577"/>
          <ac:spMkLst>
            <pc:docMk/>
            <pc:sldMk cId="203800305" sldId="390"/>
            <ac:spMk id="13" creationId="{C65F3E19-599F-D643-B318-BF73DDE0ABD6}"/>
          </ac:spMkLst>
        </pc:spChg>
        <pc:spChg chg="mod">
          <ac:chgData name="Nicola Gilles Prinetti" userId="ca177d83-2754-4f94-af13-62d70acabe2d" providerId="ADAL" clId="{8D10AEE4-6E25-2F47-B008-5E1B2341B2EA}" dt="2021-11-18T09:44:22.844" v="36" actId="1038"/>
          <ac:spMkLst>
            <pc:docMk/>
            <pc:sldMk cId="203800305" sldId="390"/>
            <ac:spMk id="17" creationId="{DB1A81F1-BC23-EE4B-8836-643B4806F2A3}"/>
          </ac:spMkLst>
        </pc:spChg>
        <pc:picChg chg="mod">
          <ac:chgData name="Nicola Gilles Prinetti" userId="ca177d83-2754-4f94-af13-62d70acabe2d" providerId="ADAL" clId="{8D10AEE4-6E25-2F47-B008-5E1B2341B2EA}" dt="2021-11-18T09:44:03.041" v="27" actId="3626"/>
          <ac:picMkLst>
            <pc:docMk/>
            <pc:sldMk cId="203800305" sldId="390"/>
            <ac:picMk id="14" creationId="{31C7DD04-CAE0-CB45-BD48-79083459BA9B}"/>
          </ac:picMkLst>
        </pc:picChg>
        <pc:picChg chg="mod">
          <ac:chgData name="Nicola Gilles Prinetti" userId="ca177d83-2754-4f94-af13-62d70acabe2d" providerId="ADAL" clId="{8D10AEE4-6E25-2F47-B008-5E1B2341B2EA}" dt="2021-11-18T09:44:08.237" v="28" actId="3626"/>
          <ac:picMkLst>
            <pc:docMk/>
            <pc:sldMk cId="203800305" sldId="390"/>
            <ac:picMk id="15" creationId="{D03B7B95-2D60-1A40-8303-CA1087573744}"/>
          </ac:picMkLst>
        </pc:picChg>
        <pc:picChg chg="mod">
          <ac:chgData name="Nicola Gilles Prinetti" userId="ca177d83-2754-4f94-af13-62d70acabe2d" providerId="ADAL" clId="{8D10AEE4-6E25-2F47-B008-5E1B2341B2EA}" dt="2021-11-18T09:43:53.939" v="25"/>
          <ac:picMkLst>
            <pc:docMk/>
            <pc:sldMk cId="203800305" sldId="390"/>
            <ac:picMk id="16" creationId="{8099496D-0700-2547-A8C0-1E97A49746B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56876A3F-4FE3-4D4F-B92F-1631838507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94516C7-1FF3-F44B-93B1-24B9AA324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E49B719-05DC-FC48-BD94-4F0D5C485936}" type="datetime1">
              <a:rPr lang="it-IT" smtClean="0"/>
              <a:t>09/12/21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DC6268A-8AA9-4C40-BEFB-029DF3E81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8E928AC-AE76-324A-BA05-D16BF60C79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E62C3C4-9460-4343-9283-24A378E271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05489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96A3E4D-B750-E542-934B-D7726CF61A65}" type="datetime1">
              <a:rPr lang="it-IT" noProof="0" smtClean="0"/>
              <a:t>09/12/21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6DE8F2A-B3D4-43F2-B39B-CD77F64A1950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461779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6DE8F2A-B3D4-43F2-B39B-CD77F64A1950}" type="slidenum">
              <a:rPr lang="it-IT" noProof="0" smtClean="0"/>
              <a:t>1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521004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63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3825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38960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3424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3065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198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6157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72992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271722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451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6DE8F2A-B3D4-43F2-B39B-CD77F64A1950}" type="slidenum">
              <a:rPr lang="it-IT" noProof="0" smtClean="0"/>
              <a:t>2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1512205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251761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81917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03465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39057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96920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6DE8F2A-B3D4-43F2-B39B-CD77F64A1950}" type="slidenum">
              <a:rPr lang="it-IT" noProof="0" smtClean="0"/>
              <a:t>27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636838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44072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1769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6900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8861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35580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7124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5828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gramma di flusso: Documento 3">
            <a:extLst>
              <a:ext uri="{FF2B5EF4-FFF2-40B4-BE49-F238E27FC236}">
                <a16:creationId xmlns:a16="http://schemas.microsoft.com/office/drawing/2014/main" id="{D5C833BC-89A8-4D28-9D63-F45F14D694BF}"/>
              </a:ext>
            </a:extLst>
          </p:cNvPr>
          <p:cNvSpPr/>
          <p:nvPr userDrawn="1"/>
        </p:nvSpPr>
        <p:spPr>
          <a:xfrm flipH="1">
            <a:off x="123987" y="124956"/>
            <a:ext cx="11953415" cy="354422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7" h="24785">
                <a:moveTo>
                  <a:pt x="17" y="0"/>
                </a:moveTo>
                <a:lnTo>
                  <a:pt x="21617" y="0"/>
                </a:lnTo>
                <a:lnTo>
                  <a:pt x="21617" y="17322"/>
                </a:lnTo>
                <a:cubicBezTo>
                  <a:pt x="10919" y="19230"/>
                  <a:pt x="10221" y="28798"/>
                  <a:pt x="0" y="22875"/>
                </a:cubicBezTo>
                <a:cubicBezTo>
                  <a:pt x="6" y="15250"/>
                  <a:pt x="11" y="7625"/>
                  <a:pt x="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9242" y="5074169"/>
            <a:ext cx="10607040" cy="600164"/>
          </a:xfrm>
        </p:spPr>
        <p:txBody>
          <a:bodyPr vert="horz" lIns="91438" tIns="45719" rIns="91438" bIns="45719" rtlCol="0" anchor="b">
            <a:spAutoFit/>
          </a:bodyPr>
          <a:lstStyle>
            <a:lvl1pPr>
              <a:def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 rtl="0"/>
            <a:r>
              <a:rPr lang="it-IT" noProof="0" dirty="0"/>
              <a:t>Titolo Lezione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30" y="4577330"/>
            <a:ext cx="67098" cy="15257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rtl="0"/>
            <a:endParaRPr lang="it-IT" noProof="0"/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5" hasCustomPrompt="1"/>
          </p:nvPr>
        </p:nvSpPr>
        <p:spPr>
          <a:xfrm>
            <a:off x="619242" y="4577327"/>
            <a:ext cx="10634736" cy="411142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it-IT" dirty="0"/>
              <a:t>Lezione</a:t>
            </a:r>
          </a:p>
        </p:txBody>
      </p:sp>
      <p:sp>
        <p:nvSpPr>
          <p:cNvPr id="10" name="Segnaposto testo 13"/>
          <p:cNvSpPr>
            <a:spLocks noGrp="1"/>
          </p:cNvSpPr>
          <p:nvPr>
            <p:ph type="body" sz="quarter" idx="16" hasCustomPrompt="1"/>
          </p:nvPr>
        </p:nvSpPr>
        <p:spPr>
          <a:xfrm>
            <a:off x="619242" y="5807820"/>
            <a:ext cx="10634736" cy="286150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</a:lstStyle>
          <a:p>
            <a:pPr lvl="0"/>
            <a:r>
              <a:rPr lang="it-IT" dirty="0"/>
              <a:t>Unità 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6203C3AA-BB4D-1F4F-8786-0FF61C4A5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880267" y="438148"/>
            <a:ext cx="2155630" cy="275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40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rnice 5">
            <a:extLst>
              <a:ext uri="{FF2B5EF4-FFF2-40B4-BE49-F238E27FC236}">
                <a16:creationId xmlns:a16="http://schemas.microsoft.com/office/drawing/2014/main" id="{D70D05C7-5CC4-094D-AB37-B231C2A091B2}"/>
              </a:ext>
            </a:extLst>
          </p:cNvPr>
          <p:cNvSpPr/>
          <p:nvPr userDrawn="1"/>
        </p:nvSpPr>
        <p:spPr>
          <a:xfrm>
            <a:off x="446316" y="365760"/>
            <a:ext cx="11299367" cy="5650029"/>
          </a:xfrm>
          <a:prstGeom prst="frame">
            <a:avLst>
              <a:gd name="adj1" fmla="val 188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" name="Segnaposto testo 4">
            <a:extLst>
              <a:ext uri="{FF2B5EF4-FFF2-40B4-BE49-F238E27FC236}">
                <a16:creationId xmlns:a16="http://schemas.microsoft.com/office/drawing/2014/main" id="{79B1C776-CAD1-724C-837B-DEC0B34E08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894" y="493713"/>
            <a:ext cx="10866922" cy="538162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it-IT" dirty="0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3135283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1372" y="5284239"/>
            <a:ext cx="5491843" cy="600164"/>
          </a:xfrm>
        </p:spPr>
        <p:txBody>
          <a:bodyPr vert="horz" wrap="square" lIns="91438" tIns="45719" rIns="91438" bIns="45719" rtlCol="0" anchor="b">
            <a:spAutoFit/>
          </a:bodyPr>
          <a:lstStyle>
            <a:lvl1pPr>
              <a:def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 rtl="0"/>
            <a:r>
              <a:rPr lang="it-IT" noProof="0" dirty="0"/>
              <a:t>Titolo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5197937"/>
            <a:ext cx="81643" cy="736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170484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della sezione con immag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9467520A-F508-4AA5-BBCF-30AE2B312E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309" y="4551333"/>
            <a:ext cx="11944015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38" tIns="45719" rIns="91438" bIns="45719" rtlCol="0" anchor="ctr" anchorCtr="1">
            <a:noAutofit/>
          </a:bodyPr>
          <a:lstStyle>
            <a:lvl1pPr marL="0" indent="0">
              <a:buNone/>
              <a:defRPr lang="en-GB" sz="1900" dirty="0"/>
            </a:lvl1pPr>
          </a:lstStyle>
          <a:p>
            <a:pPr marL="228594" lvl="0" indent="-228594" algn="ctr" rtl="0"/>
            <a:r>
              <a:rPr lang="it-IT" noProof="0"/>
              <a:t>Inserisci immagine</a:t>
            </a:r>
          </a:p>
        </p:txBody>
      </p: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6D24BA90-E7BA-471E-AA13-3329EDCD80A2}"/>
              </a:ext>
            </a:extLst>
          </p:cNvPr>
          <p:cNvSpPr/>
          <p:nvPr userDrawn="1"/>
        </p:nvSpPr>
        <p:spPr>
          <a:xfrm flipV="1">
            <a:off x="-1" y="-3"/>
            <a:ext cx="12192001" cy="6858003"/>
          </a:xfrm>
          <a:custGeom>
            <a:avLst/>
            <a:gdLst>
              <a:gd name="connsiteX0" fmla="*/ 9171734 w 12192001"/>
              <a:gd name="connsiteY0" fmla="*/ 2269381 h 6858003"/>
              <a:gd name="connsiteX1" fmla="*/ 4981292 w 12192001"/>
              <a:gd name="connsiteY1" fmla="*/ 1670903 h 6858003"/>
              <a:gd name="connsiteX2" fmla="*/ 634550 w 12192001"/>
              <a:gd name="connsiteY2" fmla="*/ 1013497 h 6858003"/>
              <a:gd name="connsiteX3" fmla="*/ 123993 w 12192001"/>
              <a:gd name="connsiteY3" fmla="*/ 984148 h 6858003"/>
              <a:gd name="connsiteX4" fmla="*/ 123993 w 12192001"/>
              <a:gd name="connsiteY4" fmla="*/ 123993 h 6858003"/>
              <a:gd name="connsiteX5" fmla="*/ 12068007 w 12192001"/>
              <a:gd name="connsiteY5" fmla="*/ 123993 h 6858003"/>
              <a:gd name="connsiteX6" fmla="*/ 12068007 w 12192001"/>
              <a:gd name="connsiteY6" fmla="*/ 1962695 h 6858003"/>
              <a:gd name="connsiteX7" fmla="*/ 11543532 w 12192001"/>
              <a:gd name="connsiteY7" fmla="*/ 2051091 h 6858003"/>
              <a:gd name="connsiteX8" fmla="*/ 9171734 w 12192001"/>
              <a:gd name="connsiteY8" fmla="*/ 2269381 h 6858003"/>
              <a:gd name="connsiteX9" fmla="*/ 1 w 12192001"/>
              <a:gd name="connsiteY9" fmla="*/ 6858003 h 6858003"/>
              <a:gd name="connsiteX10" fmla="*/ 12192001 w 12192001"/>
              <a:gd name="connsiteY10" fmla="*/ 6858003 h 6858003"/>
              <a:gd name="connsiteX11" fmla="*/ 12192001 w 12192001"/>
              <a:gd name="connsiteY11" fmla="*/ 2724879 h 6858003"/>
              <a:gd name="connsiteX12" fmla="*/ 12192001 w 12192001"/>
              <a:gd name="connsiteY12" fmla="*/ 2477360 h 6858003"/>
              <a:gd name="connsiteX13" fmla="*/ 12192001 w 12192001"/>
              <a:gd name="connsiteY13" fmla="*/ 1941781 h 6858003"/>
              <a:gd name="connsiteX14" fmla="*/ 12192000 w 12192001"/>
              <a:gd name="connsiteY14" fmla="*/ 1941781 h 6858003"/>
              <a:gd name="connsiteX15" fmla="*/ 12192000 w 12192001"/>
              <a:gd name="connsiteY15" fmla="*/ 0 h 6858003"/>
              <a:gd name="connsiteX16" fmla="*/ 0 w 12192001"/>
              <a:gd name="connsiteY16" fmla="*/ 0 h 6858003"/>
              <a:gd name="connsiteX17" fmla="*/ 0 w 12192001"/>
              <a:gd name="connsiteY17" fmla="*/ 6858000 h 6858003"/>
              <a:gd name="connsiteX18" fmla="*/ 1 w 12192001"/>
              <a:gd name="connsiteY18" fmla="*/ 685800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6858003">
                <a:moveTo>
                  <a:pt x="9171734" y="2269381"/>
                </a:moveTo>
                <a:cubicBezTo>
                  <a:pt x="8159059" y="2253684"/>
                  <a:pt x="6843276" y="2101858"/>
                  <a:pt x="4981292" y="1670903"/>
                </a:cubicBezTo>
                <a:cubicBezTo>
                  <a:pt x="3385010" y="1301444"/>
                  <a:pt x="2075869" y="1110459"/>
                  <a:pt x="634550" y="1013497"/>
                </a:cubicBezTo>
                <a:lnTo>
                  <a:pt x="123993" y="984148"/>
                </a:lnTo>
                <a:lnTo>
                  <a:pt x="123993" y="123993"/>
                </a:lnTo>
                <a:lnTo>
                  <a:pt x="12068007" y="123993"/>
                </a:lnTo>
                <a:lnTo>
                  <a:pt x="12068007" y="1962695"/>
                </a:lnTo>
                <a:lnTo>
                  <a:pt x="11543532" y="2051091"/>
                </a:lnTo>
                <a:cubicBezTo>
                  <a:pt x="10893978" y="2164649"/>
                  <a:pt x="10184410" y="2285079"/>
                  <a:pt x="9171734" y="2269381"/>
                </a:cubicBezTo>
                <a:close/>
                <a:moveTo>
                  <a:pt x="1" y="6858003"/>
                </a:moveTo>
                <a:lnTo>
                  <a:pt x="12192001" y="6858003"/>
                </a:lnTo>
                <a:lnTo>
                  <a:pt x="12192001" y="2724879"/>
                </a:lnTo>
                <a:lnTo>
                  <a:pt x="12192001" y="2477360"/>
                </a:lnTo>
                <a:lnTo>
                  <a:pt x="12192001" y="1941781"/>
                </a:lnTo>
                <a:lnTo>
                  <a:pt x="12192000" y="1941781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lnTo>
                  <a:pt x="1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5" y="1611383"/>
            <a:ext cx="9666515" cy="746847"/>
          </a:xfrm>
        </p:spPr>
        <p:txBody>
          <a:bodyPr rtlCol="0" anchor="t">
            <a:noAutofit/>
          </a:bodyPr>
          <a:lstStyle>
            <a:lvl1pPr>
              <a:defRPr sz="4800" spc="-15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Intestazione sezione 1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5" y="2464426"/>
            <a:ext cx="9666515" cy="225703"/>
          </a:xfrm>
        </p:spPr>
        <p:txBody>
          <a:bodyPr tIns="0" bIns="0" rtlCol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 dirty="0"/>
              <a:t>Sottotitolo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839139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96B1C3-7E55-E645-978F-522A37D95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83466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3B5051-4376-9D48-9A55-385C65DBF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EFA2155-10B2-C24E-AA0E-4AE44AEDBD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41CCA9-A76A-B143-B9A4-EBA9812EE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210B0-C03A-0C43-BB90-9652F9E8B5E0}" type="datetimeFigureOut">
              <a:rPr lang="it-IT" smtClean="0"/>
              <a:t>09/12/21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AFB32F-D75B-5449-A5BA-BED821339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41CAB4-FB0F-3547-9F70-382B4D3ED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0FD5-42F9-E44A-A640-F900D7C704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004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  <p:sp>
        <p:nvSpPr>
          <p:cNvPr id="1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8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</p:spTree>
    <p:extLst>
      <p:ext uri="{BB962C8B-B14F-4D97-AF65-F5344CB8AC3E}">
        <p14:creationId xmlns:p14="http://schemas.microsoft.com/office/powerpoint/2010/main" val="371344207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bi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597" y="5758123"/>
            <a:ext cx="769213" cy="374459"/>
          </a:xfrm>
        </p:spPr>
        <p:txBody>
          <a:bodyPr vert="horz" wrap="square" lIns="91438" tIns="45719" rIns="91438" bIns="45719" rtlCol="0" anchor="ctr">
            <a:spAutoFit/>
          </a:bodyPr>
          <a:lstStyle>
            <a:lvl1pPr>
              <a:defRPr lang="en-GB" sz="2000" spc="-60" dirty="0">
                <a:solidFill>
                  <a:schemeClr val="accent2"/>
                </a:solidFill>
              </a:defRPr>
            </a:lvl1pPr>
          </a:lstStyle>
          <a:p>
            <a:pPr lvl="0" rtl="0"/>
            <a:r>
              <a:rPr lang="it-IT" noProof="0" dirty="0"/>
              <a:t>LINK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618346-1C0B-46DB-AAA6-71C865DE85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6317" y="1463041"/>
            <a:ext cx="8030935" cy="2637247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500"/>
            </a:lvl4pPr>
            <a:lvl5pPr>
              <a:defRPr sz="1500"/>
            </a:lvl5pPr>
          </a:lstStyle>
          <a:p>
            <a:pPr lvl="0" rtl="0"/>
            <a:r>
              <a:rPr lang="it-IT" noProof="0" dirty="0"/>
              <a:t>Modifica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1379990" y="5751582"/>
            <a:ext cx="4762500" cy="381000"/>
          </a:xfrm>
        </p:spPr>
        <p:txBody>
          <a:bodyPr>
            <a:noAutofit/>
          </a:bodyPr>
          <a:lstStyle>
            <a:lvl1pPr marL="0" indent="0">
              <a:buNone/>
              <a:defRPr sz="2000" b="1" baseline="0">
                <a:solidFill>
                  <a:srgbClr val="01C6FD"/>
                </a:solidFill>
              </a:defRPr>
            </a:lvl1pPr>
          </a:lstStyle>
          <a:p>
            <a:pPr lvl="0"/>
            <a:r>
              <a:rPr lang="it-IT" dirty="0"/>
              <a:t>Tipologia titolo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446317" y="493713"/>
            <a:ext cx="11183937" cy="538162"/>
          </a:xfrm>
        </p:spPr>
        <p:txBody>
          <a:bodyPr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it-IT" dirty="0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1093201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6" name="Titolo 2">
            <a:extLst>
              <a:ext uri="{FF2B5EF4-FFF2-40B4-BE49-F238E27FC236}">
                <a16:creationId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313" y="469803"/>
            <a:ext cx="11174187" cy="487311"/>
          </a:xfrm>
        </p:spPr>
        <p:txBody>
          <a:bodyPr rtlCol="0"/>
          <a:lstStyle>
            <a:lvl1pPr>
              <a:defRPr sz="2800"/>
            </a:lvl1pPr>
          </a:lstStyle>
          <a:p>
            <a:pPr rtl="0"/>
            <a:r>
              <a:rPr lang="it-IT" noProof="0" dirty="0"/>
              <a:t>titolo</a:t>
            </a:r>
          </a:p>
        </p:txBody>
      </p:sp>
      <p:sp>
        <p:nvSpPr>
          <p:cNvPr id="9" name="Segnaposto tes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1352383" y="1324711"/>
            <a:ext cx="4762500" cy="381000"/>
          </a:xfrm>
        </p:spPr>
        <p:txBody>
          <a:bodyPr>
            <a:noAutofit/>
          </a:bodyPr>
          <a:lstStyle>
            <a:lvl1pPr marL="0" indent="0">
              <a:buNone/>
              <a:defRPr sz="2000" b="1" baseline="0">
                <a:solidFill>
                  <a:srgbClr val="01C6FD"/>
                </a:solidFill>
              </a:defRPr>
            </a:lvl1pPr>
          </a:lstStyle>
          <a:p>
            <a:pPr lvl="0"/>
            <a:r>
              <a:rPr lang="it-IT" dirty="0"/>
              <a:t>Tipologia titolo</a:t>
            </a:r>
          </a:p>
          <a:p>
            <a:pPr lvl="0"/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2" hasCustomPrompt="1"/>
          </p:nvPr>
        </p:nvSpPr>
        <p:spPr>
          <a:xfrm>
            <a:off x="446313" y="1324711"/>
            <a:ext cx="785872" cy="39600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it-IT" dirty="0"/>
              <a:t>LINK</a:t>
            </a:r>
          </a:p>
        </p:txBody>
      </p:sp>
    </p:spTree>
    <p:extLst>
      <p:ext uri="{BB962C8B-B14F-4D97-AF65-F5344CB8AC3E}">
        <p14:creationId xmlns:p14="http://schemas.microsoft.com/office/powerpoint/2010/main" val="214518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87" y="5671572"/>
            <a:ext cx="732863" cy="374459"/>
          </a:xfrm>
        </p:spPr>
        <p:txBody>
          <a:bodyPr vert="horz" wrap="square" lIns="91438" tIns="45719" rIns="91438" bIns="45719" rtlCol="0" anchor="ctr">
            <a:spAutoFit/>
          </a:bodyPr>
          <a:lstStyle>
            <a:lvl1pPr>
              <a:defRPr lang="en-GB" sz="2000" spc="-60" dirty="0">
                <a:solidFill>
                  <a:schemeClr val="accent2"/>
                </a:solidFill>
              </a:defRPr>
            </a:lvl1pPr>
          </a:lstStyle>
          <a:p>
            <a:pPr lvl="0" rtl="0"/>
            <a:r>
              <a:rPr lang="it-IT" noProof="0" dirty="0"/>
              <a:t>LINK</a:t>
            </a:r>
          </a:p>
        </p:txBody>
      </p:sp>
      <p:sp>
        <p:nvSpPr>
          <p:cNvPr id="5" name="Segnaposto tes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1398066" y="5665031"/>
            <a:ext cx="4762500" cy="381000"/>
          </a:xfrm>
        </p:spPr>
        <p:txBody>
          <a:bodyPr>
            <a:noAutofit/>
          </a:bodyPr>
          <a:lstStyle>
            <a:lvl1pPr marL="0" indent="0">
              <a:buNone/>
              <a:defRPr sz="2000" b="1" baseline="0">
                <a:solidFill>
                  <a:srgbClr val="01C6FD"/>
                </a:solidFill>
              </a:defRPr>
            </a:lvl1pPr>
          </a:lstStyle>
          <a:p>
            <a:pPr lvl="0"/>
            <a:r>
              <a:rPr lang="it-IT" dirty="0"/>
              <a:t>Tipologia titolo</a:t>
            </a:r>
          </a:p>
        </p:txBody>
      </p:sp>
    </p:spTree>
    <p:extLst>
      <p:ext uri="{BB962C8B-B14F-4D97-AF65-F5344CB8AC3E}">
        <p14:creationId xmlns:p14="http://schemas.microsoft.com/office/powerpoint/2010/main" val="213343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età pagina +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4">
            <a:extLst>
              <a:ext uri="{FF2B5EF4-FFF2-40B4-BE49-F238E27FC236}">
                <a16:creationId xmlns:a16="http://schemas.microsoft.com/office/drawing/2014/main" id="{679784BB-7CDD-484B-8F47-9CF1D79993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99200" y="0"/>
            <a:ext cx="58928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38" tIns="45719" rIns="91438" bIns="45719" rtlCol="0" anchor="ctr" anchorCtr="1">
            <a:noAutofit/>
          </a:bodyPr>
          <a:lstStyle>
            <a:lvl1pPr marL="0" indent="0">
              <a:buNone/>
              <a:defRPr lang="en-GB" sz="1900"/>
            </a:lvl1pPr>
          </a:lstStyle>
          <a:p>
            <a:pPr marL="228594" lvl="0" indent="-228594" algn="ctr" rtl="0"/>
            <a:r>
              <a:rPr lang="it-IT" noProof="0"/>
              <a:t>Inserisci 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315" y="511667"/>
            <a:ext cx="5170715" cy="487311"/>
          </a:xfrm>
        </p:spPr>
        <p:txBody>
          <a:bodyPr vert="horz" wrap="square" lIns="91438" tIns="45719" rIns="91438" bIns="45719" rtlCol="0" anchor="ctr">
            <a:spAutoFit/>
          </a:bodyPr>
          <a:lstStyle>
            <a:lvl1pPr>
              <a:defRPr lang="en-GB" sz="2800" spc="-60" dirty="0"/>
            </a:lvl1pPr>
          </a:lstStyle>
          <a:p>
            <a:pPr lvl="0" rtl="0"/>
            <a:r>
              <a:rPr lang="it-IT" noProof="0" dirty="0"/>
              <a:t>titolo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315" y="1659182"/>
            <a:ext cx="5045529" cy="334508"/>
          </a:xfrm>
        </p:spPr>
        <p:txBody>
          <a:bodyPr rtlCol="0">
            <a:noAutofit/>
          </a:bodyPr>
          <a:lstStyle>
            <a:lvl1pPr marL="0" indent="0" algn="l" rtl="0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it-IT" noProof="0" dirty="0"/>
              <a:t>Modifica gli stili del testo dello schema</a:t>
            </a:r>
          </a:p>
        </p:txBody>
      </p:sp>
      <p:sp>
        <p:nvSpPr>
          <p:cNvPr id="12" name="Segnaposto testo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6315" y="2306245"/>
            <a:ext cx="5075080" cy="3020285"/>
          </a:xfrm>
        </p:spPr>
        <p:txBody>
          <a:bodyPr rtlCol="0">
            <a:noAutofit/>
          </a:bodyPr>
          <a:lstStyle>
            <a:lvl1pPr marL="0" indent="0" algn="l" rtl="0"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13" name="Segnaposto testo 11"/>
          <p:cNvSpPr>
            <a:spLocks noGrp="1"/>
          </p:cNvSpPr>
          <p:nvPr>
            <p:ph type="body" sz="quarter" idx="18" hasCustomPrompt="1"/>
          </p:nvPr>
        </p:nvSpPr>
        <p:spPr>
          <a:xfrm>
            <a:off x="1443754" y="5869476"/>
            <a:ext cx="4762500" cy="381000"/>
          </a:xfrm>
        </p:spPr>
        <p:txBody>
          <a:bodyPr>
            <a:noAutofit/>
          </a:bodyPr>
          <a:lstStyle>
            <a:lvl1pPr marL="0" indent="0">
              <a:buNone/>
              <a:defRPr sz="2000" b="1" baseline="0">
                <a:solidFill>
                  <a:srgbClr val="01C6FD"/>
                </a:solidFill>
              </a:defRPr>
            </a:lvl1pPr>
          </a:lstStyle>
          <a:p>
            <a:pPr lvl="0"/>
            <a:r>
              <a:rPr lang="it-IT" dirty="0"/>
              <a:t>Tipologia titolo</a:t>
            </a:r>
          </a:p>
        </p:txBody>
      </p:sp>
      <p:sp>
        <p:nvSpPr>
          <p:cNvPr id="14" name="Segnaposto testo 4"/>
          <p:cNvSpPr>
            <a:spLocks noGrp="1"/>
          </p:cNvSpPr>
          <p:nvPr>
            <p:ph type="body" sz="quarter" idx="12" hasCustomPrompt="1"/>
          </p:nvPr>
        </p:nvSpPr>
        <p:spPr>
          <a:xfrm>
            <a:off x="446315" y="5854476"/>
            <a:ext cx="851119" cy="39600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it-IT" dirty="0"/>
              <a:t>LINK</a:t>
            </a:r>
          </a:p>
        </p:txBody>
      </p:sp>
    </p:spTree>
    <p:extLst>
      <p:ext uri="{BB962C8B-B14F-4D97-AF65-F5344CB8AC3E}">
        <p14:creationId xmlns:p14="http://schemas.microsoft.com/office/powerpoint/2010/main" val="2043872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fondo bianco del 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1509627"/>
            <a:ext cx="4900387" cy="334508"/>
          </a:xfrm>
        </p:spPr>
        <p:txBody>
          <a:bodyPr rtlCol="0">
            <a:noAutofit/>
          </a:bodyPr>
          <a:lstStyle>
            <a:lvl1pPr marL="0" indent="0" algn="l" rtl="0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10" name="Segnaposto testo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20113" y="1509627"/>
            <a:ext cx="4900387" cy="334508"/>
          </a:xfrm>
        </p:spPr>
        <p:txBody>
          <a:bodyPr rtlCol="0">
            <a:noAutofit/>
          </a:bodyPr>
          <a:lstStyle>
            <a:lvl1pPr marL="0" indent="0" algn="l" rtl="0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12" name="Segnaposto testo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500" y="2156690"/>
            <a:ext cx="4900387" cy="3068455"/>
          </a:xfrm>
        </p:spPr>
        <p:txBody>
          <a:bodyPr rtlCol="0">
            <a:noAutofit/>
          </a:bodyPr>
          <a:lstStyle>
            <a:lvl1pPr marL="0" indent="0" algn="l" rtl="0"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 dirty="0"/>
              <a:t>Modifica gli stili del testo dello schema</a:t>
            </a:r>
          </a:p>
        </p:txBody>
      </p:sp>
      <p:sp>
        <p:nvSpPr>
          <p:cNvPr id="13" name="Segnaposto testo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20113" y="2156689"/>
            <a:ext cx="4900387" cy="3131955"/>
          </a:xfrm>
        </p:spPr>
        <p:txBody>
          <a:bodyPr rtlCol="0">
            <a:noAutofit/>
          </a:bodyPr>
          <a:lstStyle>
            <a:lvl1pPr marL="0" indent="0" algn="l" rtl="0"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 dirty="0"/>
              <a:t>Modifica gli stili del testo dello schema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313" y="552027"/>
            <a:ext cx="11174187" cy="487311"/>
          </a:xfrm>
        </p:spPr>
        <p:txBody>
          <a:bodyPr rtlCol="0"/>
          <a:lstStyle>
            <a:lvl1pPr>
              <a:defRPr sz="2800"/>
            </a:lvl1pPr>
          </a:lstStyle>
          <a:p>
            <a:pPr rtl="0"/>
            <a:r>
              <a:rPr lang="it-IT" noProof="0" dirty="0"/>
              <a:t>titolo</a:t>
            </a:r>
          </a:p>
        </p:txBody>
      </p:sp>
      <p:sp>
        <p:nvSpPr>
          <p:cNvPr id="15" name="Segnaposto tes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1379398" y="5824243"/>
            <a:ext cx="4762500" cy="381000"/>
          </a:xfrm>
        </p:spPr>
        <p:txBody>
          <a:bodyPr>
            <a:noAutofit/>
          </a:bodyPr>
          <a:lstStyle>
            <a:lvl1pPr marL="0" indent="0">
              <a:buNone/>
              <a:defRPr sz="2000" b="1" baseline="0">
                <a:solidFill>
                  <a:srgbClr val="01C6FD"/>
                </a:solidFill>
              </a:defRPr>
            </a:lvl1pPr>
          </a:lstStyle>
          <a:p>
            <a:pPr lvl="0"/>
            <a:r>
              <a:rPr lang="it-IT" dirty="0"/>
              <a:t>Tipologia titolo</a:t>
            </a:r>
          </a:p>
          <a:p>
            <a:pPr lvl="0"/>
            <a:endParaRPr lang="it-IT" dirty="0"/>
          </a:p>
        </p:txBody>
      </p:sp>
      <p:sp>
        <p:nvSpPr>
          <p:cNvPr id="11" name="Segnaposto testo 4"/>
          <p:cNvSpPr>
            <a:spLocks noGrp="1"/>
          </p:cNvSpPr>
          <p:nvPr>
            <p:ph type="body" sz="quarter" idx="12" hasCustomPrompt="1"/>
          </p:nvPr>
        </p:nvSpPr>
        <p:spPr>
          <a:xfrm>
            <a:off x="446313" y="5809243"/>
            <a:ext cx="795009" cy="39600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it-IT" dirty="0"/>
              <a:t>LINK</a:t>
            </a:r>
          </a:p>
        </p:txBody>
      </p:sp>
    </p:spTree>
    <p:extLst>
      <p:ext uri="{BB962C8B-B14F-4D97-AF65-F5344CB8AC3E}">
        <p14:creationId xmlns:p14="http://schemas.microsoft.com/office/powerpoint/2010/main" val="144025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7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38" tIns="45719" rIns="91438" bIns="45719" rtlCol="0" anchor="ctr" anchorCtr="1">
            <a:noAutofit/>
          </a:bodyPr>
          <a:lstStyle>
            <a:lvl1pPr marL="0" indent="0">
              <a:buNone/>
              <a:defRPr lang="en-GB" sz="1900"/>
            </a:lvl1pPr>
          </a:lstStyle>
          <a:p>
            <a:pPr marL="228594" lvl="0" indent="-228594" algn="ctr" rtl="0"/>
            <a:r>
              <a:rPr lang="it-IT" noProof="0"/>
              <a:t>Inserisci immagine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6313" y="3802066"/>
            <a:ext cx="9784080" cy="334508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2" name="Segnaposto testo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313" y="4294303"/>
            <a:ext cx="9784080" cy="767555"/>
          </a:xfrm>
        </p:spPr>
        <p:txBody>
          <a:bodyPr rtlCol="0">
            <a:noAutofit/>
          </a:bodyPr>
          <a:lstStyle>
            <a:lvl1pPr marL="0" indent="0" algn="l"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05951AB2-D568-4A7E-9408-FADC8BED4119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11" name="Segnaposto tes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1396103" y="5752583"/>
            <a:ext cx="4762500" cy="381000"/>
          </a:xfrm>
        </p:spPr>
        <p:txBody>
          <a:bodyPr>
            <a:noAutofit/>
          </a:bodyPr>
          <a:lstStyle>
            <a:lvl1pPr marL="0" indent="0">
              <a:buNone/>
              <a:defRPr sz="2000" b="1" baseline="0">
                <a:solidFill>
                  <a:srgbClr val="01C6FD"/>
                </a:solidFill>
              </a:defRPr>
            </a:lvl1pPr>
          </a:lstStyle>
          <a:p>
            <a:pPr lvl="0"/>
            <a:r>
              <a:rPr lang="it-IT" dirty="0"/>
              <a:t>Tipologia titolo</a:t>
            </a:r>
          </a:p>
        </p:txBody>
      </p:sp>
      <p:sp>
        <p:nvSpPr>
          <p:cNvPr id="13" name="Titolo 2">
            <a:extLst>
              <a:ext uri="{FF2B5EF4-FFF2-40B4-BE49-F238E27FC236}">
                <a16:creationId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313" y="552027"/>
            <a:ext cx="11174187" cy="487311"/>
          </a:xfrm>
        </p:spPr>
        <p:txBody>
          <a:bodyPr rtlCol="0"/>
          <a:lstStyle>
            <a:lvl1pPr>
              <a:defRPr sz="2800"/>
            </a:lvl1pPr>
          </a:lstStyle>
          <a:p>
            <a:pPr rtl="0"/>
            <a:r>
              <a:rPr lang="it-IT" noProof="0" dirty="0"/>
              <a:t>titolo</a:t>
            </a:r>
          </a:p>
        </p:txBody>
      </p:sp>
      <p:sp>
        <p:nvSpPr>
          <p:cNvPr id="14" name="Segnaposto testo 4"/>
          <p:cNvSpPr>
            <a:spLocks noGrp="1"/>
          </p:cNvSpPr>
          <p:nvPr>
            <p:ph type="body" sz="quarter" idx="12" hasCustomPrompt="1"/>
          </p:nvPr>
        </p:nvSpPr>
        <p:spPr>
          <a:xfrm>
            <a:off x="446313" y="5737583"/>
            <a:ext cx="805437" cy="39600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it-IT" dirty="0"/>
              <a:t>LINK</a:t>
            </a:r>
          </a:p>
        </p:txBody>
      </p:sp>
    </p:spTree>
    <p:extLst>
      <p:ext uri="{BB962C8B-B14F-4D97-AF65-F5344CB8AC3E}">
        <p14:creationId xmlns:p14="http://schemas.microsoft.com/office/powerpoint/2010/main" val="1424147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tre sezio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7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38" tIns="45719" rIns="91438" bIns="45719" rtlCol="0" anchor="ctr" anchorCtr="1">
            <a:noAutofit/>
          </a:bodyPr>
          <a:lstStyle>
            <a:lvl1pPr marL="0" indent="0">
              <a:buNone/>
              <a:defRPr lang="en-GB" sz="1900"/>
            </a:lvl1pPr>
          </a:lstStyle>
          <a:p>
            <a:pPr marL="228594" lvl="0" indent="-228594" algn="ctr" rtl="0"/>
            <a:r>
              <a:rPr lang="it-IT" noProof="0"/>
              <a:t>Inserisci immagine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313" y="3802066"/>
            <a:ext cx="2820761" cy="334508"/>
          </a:xfrm>
        </p:spPr>
        <p:txBody>
          <a:bodyPr rtlCol="0">
            <a:noAutofit/>
          </a:bodyPr>
          <a:lstStyle>
            <a:lvl1pPr marL="0" indent="0" algn="ctr" rtl="0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10" name="Segnaposto testo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23028" y="3802066"/>
            <a:ext cx="2820761" cy="334508"/>
          </a:xfrm>
        </p:spPr>
        <p:txBody>
          <a:bodyPr rtlCol="0">
            <a:noAutofit/>
          </a:bodyPr>
          <a:lstStyle>
            <a:lvl1pPr marL="0" indent="0" algn="ctr" rtl="0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11" name="Segnaposto testo 8">
            <a:extLst>
              <a:ext uri="{FF2B5EF4-FFF2-40B4-BE49-F238E27FC236}">
                <a16:creationId xmlns:a16="http://schemas.microsoft.com/office/drawing/2014/main" id="{08664829-F6FB-4E31-BF5C-C895ADF2BA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99739" y="3802066"/>
            <a:ext cx="2820761" cy="334508"/>
          </a:xfrm>
        </p:spPr>
        <p:txBody>
          <a:bodyPr rtlCol="0">
            <a:noAutofit/>
          </a:bodyPr>
          <a:lstStyle>
            <a:lvl1pPr marL="0" indent="0" algn="ctr" rtl="0">
              <a:buNone/>
              <a:defRPr sz="1600"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12" name="Segnaposto testo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6313" y="4294303"/>
            <a:ext cx="2820761" cy="1496899"/>
          </a:xfrm>
        </p:spPr>
        <p:txBody>
          <a:bodyPr rtlCol="0">
            <a:noAutofit/>
          </a:bodyPr>
          <a:lstStyle>
            <a:lvl1pPr marL="0" indent="0" algn="l" rtl="0">
              <a:spcAft>
                <a:spcPts val="600"/>
              </a:spcAft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13" name="Segnaposto testo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23028" y="4294303"/>
            <a:ext cx="2820761" cy="1496899"/>
          </a:xfrm>
        </p:spPr>
        <p:txBody>
          <a:bodyPr rtlCol="0">
            <a:noAutofit/>
          </a:bodyPr>
          <a:lstStyle>
            <a:lvl1pPr marL="0" indent="0" algn="l" rtl="0">
              <a:spcAft>
                <a:spcPts val="600"/>
              </a:spcAft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14" name="Segnaposto testo 8">
            <a:extLst>
              <a:ext uri="{FF2B5EF4-FFF2-40B4-BE49-F238E27FC236}">
                <a16:creationId xmlns:a16="http://schemas.microsoft.com/office/drawing/2014/main" id="{7E9E558E-F7EF-4347-AD3C-FDB2A9BCF6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99739" y="4294303"/>
            <a:ext cx="2820761" cy="1496899"/>
          </a:xfrm>
        </p:spPr>
        <p:txBody>
          <a:bodyPr rtlCol="0">
            <a:noAutofit/>
          </a:bodyPr>
          <a:lstStyle>
            <a:lvl1pPr marL="0" indent="0" algn="l" rtl="0">
              <a:spcAft>
                <a:spcPts val="600"/>
              </a:spcAft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18" name="Segnaposto tes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1397610" y="5851203"/>
            <a:ext cx="4762500" cy="381000"/>
          </a:xfrm>
        </p:spPr>
        <p:txBody>
          <a:bodyPr>
            <a:noAutofit/>
          </a:bodyPr>
          <a:lstStyle>
            <a:lvl1pPr marL="0" indent="0">
              <a:buNone/>
              <a:defRPr sz="2000" b="1" baseline="0">
                <a:solidFill>
                  <a:srgbClr val="01C6FD"/>
                </a:solidFill>
              </a:defRPr>
            </a:lvl1pPr>
          </a:lstStyle>
          <a:p>
            <a:pPr lvl="0"/>
            <a:r>
              <a:rPr lang="it-IT" dirty="0"/>
              <a:t>Tipologia titolo</a:t>
            </a:r>
          </a:p>
        </p:txBody>
      </p:sp>
      <p:sp>
        <p:nvSpPr>
          <p:cNvPr id="15" name="Titolo 2">
            <a:extLst>
              <a:ext uri="{FF2B5EF4-FFF2-40B4-BE49-F238E27FC236}">
                <a16:creationId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313" y="552027"/>
            <a:ext cx="11174187" cy="487311"/>
          </a:xfrm>
        </p:spPr>
        <p:txBody>
          <a:bodyPr rtlCol="0"/>
          <a:lstStyle>
            <a:lvl1pPr>
              <a:defRPr sz="2800"/>
            </a:lvl1pPr>
          </a:lstStyle>
          <a:p>
            <a:pPr rtl="0"/>
            <a:r>
              <a:rPr lang="it-IT" noProof="0" dirty="0"/>
              <a:t>titolo</a:t>
            </a:r>
          </a:p>
        </p:txBody>
      </p:sp>
      <p:sp>
        <p:nvSpPr>
          <p:cNvPr id="16" name="Segnaposto testo 4"/>
          <p:cNvSpPr>
            <a:spLocks noGrp="1"/>
          </p:cNvSpPr>
          <p:nvPr>
            <p:ph type="body" sz="quarter" idx="12" hasCustomPrompt="1"/>
          </p:nvPr>
        </p:nvSpPr>
        <p:spPr>
          <a:xfrm>
            <a:off x="446313" y="5836203"/>
            <a:ext cx="814574" cy="39600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it-IT" dirty="0"/>
              <a:t>LINK</a:t>
            </a:r>
          </a:p>
        </p:txBody>
      </p:sp>
    </p:spTree>
    <p:extLst>
      <p:ext uri="{BB962C8B-B14F-4D97-AF65-F5344CB8AC3E}">
        <p14:creationId xmlns:p14="http://schemas.microsoft.com/office/powerpoint/2010/main" val="255448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 bi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618346-1C0B-46DB-AAA6-71C865DE85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4893" y="1463041"/>
            <a:ext cx="10866922" cy="2637247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500"/>
            </a:lvl4pPr>
            <a:lvl5pPr>
              <a:defRPr sz="1500"/>
            </a:lvl5pPr>
          </a:lstStyle>
          <a:p>
            <a:pPr lvl="0" rtl="0"/>
            <a:r>
              <a:rPr lang="it-IT" noProof="0" dirty="0"/>
              <a:t>Modifica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644894" y="493713"/>
            <a:ext cx="10866922" cy="538162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8" name="Cornice 7">
            <a:extLst>
              <a:ext uri="{FF2B5EF4-FFF2-40B4-BE49-F238E27FC236}">
                <a16:creationId xmlns:a16="http://schemas.microsoft.com/office/drawing/2014/main" id="{3FE9BF30-F422-6D4C-8E5B-9075C1F96125}"/>
              </a:ext>
            </a:extLst>
          </p:cNvPr>
          <p:cNvSpPr/>
          <p:nvPr userDrawn="1"/>
        </p:nvSpPr>
        <p:spPr>
          <a:xfrm>
            <a:off x="446316" y="365760"/>
            <a:ext cx="11299367" cy="5650029"/>
          </a:xfrm>
          <a:prstGeom prst="frame">
            <a:avLst>
              <a:gd name="adj1" fmla="val 188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64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E1B3994-EC85-4CEE-B849-7AE33810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3" y="555617"/>
            <a:ext cx="11174187" cy="480129"/>
          </a:xfrm>
          <a:prstGeom prst="rect">
            <a:avLst/>
          </a:prstGeom>
        </p:spPr>
        <p:txBody>
          <a:bodyPr vert="horz" wrap="square" lIns="91438" tIns="45719" rIns="91438" bIns="45719" rtlCol="0" anchor="ctr">
            <a:spAutoFit/>
          </a:bodyPr>
          <a:lstStyle/>
          <a:p>
            <a:pPr lvl="0"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E88709A-CA63-4EAC-968C-8873D088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3" y="1253331"/>
            <a:ext cx="11174187" cy="477009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 rtl="0"/>
            <a:r>
              <a:rPr lang="it-IT" noProof="0" dirty="0"/>
              <a:t>Modifica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18" name="Numero diapositiva"/>
          <p:cNvSpPr txBox="1">
            <a:spLocks/>
          </p:cNvSpPr>
          <p:nvPr userDrawn="1"/>
        </p:nvSpPr>
        <p:spPr>
          <a:xfrm>
            <a:off x="12252069" y="12915900"/>
            <a:ext cx="184662" cy="492434"/>
          </a:xfrm>
          <a:prstGeom prst="rect">
            <a:avLst/>
          </a:prstGeom>
          <a:ln w="25400">
            <a:miter lim="400000"/>
          </a:ln>
        </p:spPr>
        <p:txBody>
          <a:bodyPr wrap="none" lIns="91438" tIns="91436" rIns="91438" bIns="91436">
            <a:spAutoFit/>
          </a:bodyPr>
          <a:lstStyle>
            <a:defPPr rtl="0">
              <a:defRPr lang="x-none"/>
            </a:defPPr>
            <a:lvl1pPr marL="0" algn="ctr" defTabSz="914400" rtl="0" eaLnBrk="1" latinLnBrk="0" hangingPunct="1"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dirty="0"/>
          </a:p>
        </p:txBody>
      </p:sp>
      <p:sp>
        <p:nvSpPr>
          <p:cNvPr id="4" name="CasellaDiTesto 3"/>
          <p:cNvSpPr txBox="1"/>
          <p:nvPr userDrawn="1"/>
        </p:nvSpPr>
        <p:spPr>
          <a:xfrm>
            <a:off x="3150657" y="6435195"/>
            <a:ext cx="184662" cy="38471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endParaRPr lang="it-IT" dirty="0"/>
          </a:p>
        </p:txBody>
      </p:sp>
      <p:sp>
        <p:nvSpPr>
          <p:cNvPr id="50" name="Connettore 1 6"/>
          <p:cNvSpPr/>
          <p:nvPr userDrawn="1"/>
        </p:nvSpPr>
        <p:spPr>
          <a:xfrm flipV="1">
            <a:off x="1301254" y="6550788"/>
            <a:ext cx="7920000" cy="18273"/>
          </a:xfrm>
          <a:prstGeom prst="line">
            <a:avLst/>
          </a:prstGeom>
          <a:ln w="63500" cap="rnd">
            <a:solidFill>
              <a:srgbClr val="FFC000"/>
            </a:solidFill>
            <a:custDash>
              <a:ds d="100000" sp="200000"/>
            </a:custDash>
          </a:ln>
        </p:spPr>
        <p:txBody>
          <a:bodyPr lIns="91438" tIns="91436" rIns="91438" bIns="91436"/>
          <a:lstStyle/>
          <a:p>
            <a:endParaRPr dirty="0"/>
          </a:p>
        </p:txBody>
      </p:sp>
      <p:sp>
        <p:nvSpPr>
          <p:cNvPr id="55" name="Cerchio"/>
          <p:cNvSpPr/>
          <p:nvPr userDrawn="1"/>
        </p:nvSpPr>
        <p:spPr>
          <a:xfrm>
            <a:off x="5851149" y="6277531"/>
            <a:ext cx="497136" cy="497138"/>
          </a:xfrm>
          <a:prstGeom prst="ellipse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91438" tIns="91436" rIns="91438" bIns="91436" anchor="ctr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57" name="CasellaDiTesto 56"/>
          <p:cNvSpPr txBox="1"/>
          <p:nvPr userDrawn="1"/>
        </p:nvSpPr>
        <p:spPr>
          <a:xfrm>
            <a:off x="5868534" y="6369726"/>
            <a:ext cx="451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CA92620-12B4-F54F-AF74-56224A251F64}" type="slidenum">
              <a:rPr lang="it-IT" sz="1200" smtClean="0"/>
              <a:pPr algn="ctr"/>
              <a:t>‹N›</a:t>
            </a:fld>
            <a:endParaRPr lang="it-IT" sz="1200" dirty="0"/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234D525D-6338-204D-AEFB-B4E04E803C2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9277243" y="6343238"/>
            <a:ext cx="2468444" cy="41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7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50" r:id="rId2"/>
    <p:sldLayoutId id="2147483668" r:id="rId3"/>
    <p:sldLayoutId id="2147483665" r:id="rId4"/>
    <p:sldLayoutId id="2147483667" r:id="rId5"/>
    <p:sldLayoutId id="2147483666" r:id="rId6"/>
    <p:sldLayoutId id="2147483664" r:id="rId7"/>
    <p:sldLayoutId id="2147483663" r:id="rId8"/>
    <p:sldLayoutId id="2147483674" r:id="rId9"/>
    <p:sldLayoutId id="2147483673" r:id="rId10"/>
    <p:sldLayoutId id="2147483649" r:id="rId11"/>
    <p:sldLayoutId id="2147483651" r:id="rId12"/>
    <p:sldLayoutId id="2147483672" r:id="rId13"/>
    <p:sldLayoutId id="2147483675" r:id="rId14"/>
    <p:sldLayoutId id="2147483676" r:id="rId15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lang="en-GB" sz="2800" b="1" kern="1200" spc="-6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4" pos="7320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3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2.edu.lascuola.it/edizioni-digitali/Formidable1/audio/FORM1_PISTE023.mp3" TargetMode="External"/><Relationship Id="rId13" Type="http://schemas.openxmlformats.org/officeDocument/2006/relationships/image" Target="../media/image20.svg"/><Relationship Id="rId3" Type="http://schemas.openxmlformats.org/officeDocument/2006/relationships/image" Target="../media/image19.png"/><Relationship Id="rId7" Type="http://schemas.openxmlformats.org/officeDocument/2006/relationships/hyperlink" Target="https://www2.edu.lascuola.it/edizioni-digitali/Formidable1/audio/FORM1_PISTE022.mp3" TargetMode="Externa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2.edu.lascuola.it/edizioni-digitali/Formidable1/audio/FORM1_PISTE021.mp3" TargetMode="External"/><Relationship Id="rId11" Type="http://schemas.openxmlformats.org/officeDocument/2006/relationships/hyperlink" Target="https://www2.edu.lascuola.it/edizioni-digitali/Formidable1/audio/FORM1_PISTE018.mp3" TargetMode="External"/><Relationship Id="rId5" Type="http://schemas.openxmlformats.org/officeDocument/2006/relationships/hyperlink" Target="https://www2.edu.lascuola.it/edizioni-digitali/Formidable1/audio/FORM1_PISTE020.mp3" TargetMode="External"/><Relationship Id="rId10" Type="http://schemas.openxmlformats.org/officeDocument/2006/relationships/hyperlink" Target="https://www2.edu.lascuola.it/edizioni-digitali/Formidable1/audio/FORM1_PISTE025.mp3" TargetMode="External"/><Relationship Id="rId4" Type="http://schemas.openxmlformats.org/officeDocument/2006/relationships/hyperlink" Target="https://www2.edu.lascuola.it/edizioni-digitali/Formidable1/audio/FORM1_PISTE019.mp3" TargetMode="External"/><Relationship Id="rId9" Type="http://schemas.openxmlformats.org/officeDocument/2006/relationships/hyperlink" Target="https://www2.edu.lascuola.it/edizioni-digitali/Formidable1/audio/FORM1_PISTE024.mp3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iff"/><Relationship Id="rId3" Type="http://schemas.openxmlformats.org/officeDocument/2006/relationships/hyperlink" Target="http://www2.edu.lascuola.it/edizioni-digitali/Formidable1/EserciziVerifiche/U1/unite-1.html" TargetMode="External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2.edu.lascuola.it/edizioni-digitali/FormidableVideoPlus1/video/FICHE1_Bonjour.mp4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27.png"/><Relationship Id="rId4" Type="http://schemas.openxmlformats.org/officeDocument/2006/relationships/hyperlink" Target="https://www2.edu.lascuola.it/edizioni-digitali/Formidable2021/Video-Grammaire-Phonetique-Light/For_U01_Gram_Articlesindefinis-12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qrco.de/bbMHZ8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33.png"/><Relationship Id="rId4" Type="http://schemas.openxmlformats.org/officeDocument/2006/relationships/hyperlink" Target="https://www2.edu.lascuola.it/edizioni-digitali/Formidable2021/Video-Grammaire-Phonetique-Light/For_U01_Gram_Articlesdefinisrappelarticlesindefinis-11.mp4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2.edu.lascuola.it/edizioni-digitali/Formidable1/audio/FORM1_PISTE031.mp3" TargetMode="External"/><Relationship Id="rId3" Type="http://schemas.openxmlformats.org/officeDocument/2006/relationships/image" Target="../media/image26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svg"/><Relationship Id="rId5" Type="http://schemas.openxmlformats.org/officeDocument/2006/relationships/image" Target="../media/image13.png"/><Relationship Id="rId4" Type="http://schemas.openxmlformats.org/officeDocument/2006/relationships/image" Target="../media/image34.png"/><Relationship Id="rId9" Type="http://schemas.openxmlformats.org/officeDocument/2006/relationships/hyperlink" Target="https://www2.edu.lascuola.it/edizioni-digitali/Formidable1/audio/FORM1_PISTE033.mp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tif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2.edu.lascuola.it/edizioni-digitali/Formidable1/audio/FORM1_PISTE035.mp3" TargetMode="External"/><Relationship Id="rId3" Type="http://schemas.openxmlformats.org/officeDocument/2006/relationships/image" Target="../media/image39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40.png"/><Relationship Id="rId4" Type="http://schemas.openxmlformats.org/officeDocument/2006/relationships/image" Target="../media/image32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2.edu.lascuola.it/edizioni-digitali/Formidable1/audio/FORM1_PISTE015.mp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2.edu.lascuola.it/edizioni-digitali/Formidable1/audio/FORM1_PISTE015.mp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hyperlink" Target="https://www2.edu.lascuola.it/edizioni-digitali/Formidable2021/Karaoke-Formidable/index.html#1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www2.edu.lascuola.it/edizioni-digitali/Formidable1/audio/FORM1_PISTE016.mp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2.edu.lascuola.it/edizioni-digitali/Formidable1/audio/FORM1_PISTE016.mp3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s://www2.edu.lascuola.it/edizioni-digitali/Formidable1/video/Niveau1_lecon1_document2_Amir.mp4" TargetMode="External"/><Relationship Id="rId9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screenshot, disegnando&#10;&#10;Descrizione generata automaticamente">
            <a:extLst>
              <a:ext uri="{FF2B5EF4-FFF2-40B4-BE49-F238E27FC236}">
                <a16:creationId xmlns:a16="http://schemas.microsoft.com/office/drawing/2014/main" id="{631B8C88-9FEB-A84E-A20E-B3A5AD2AC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9AFFE4B0-62E3-E94D-996B-69B5B1BDC522}"/>
              </a:ext>
            </a:extLst>
          </p:cNvPr>
          <p:cNvSpPr/>
          <p:nvPr/>
        </p:nvSpPr>
        <p:spPr>
          <a:xfrm>
            <a:off x="9731829" y="6161314"/>
            <a:ext cx="2460171" cy="620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73B52C4-C7E9-4E4B-9AD1-B21B23125D45}"/>
              </a:ext>
            </a:extLst>
          </p:cNvPr>
          <p:cNvSpPr/>
          <p:nvPr/>
        </p:nvSpPr>
        <p:spPr>
          <a:xfrm>
            <a:off x="9277243" y="5791200"/>
            <a:ext cx="454586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7726177E-FEFB-9341-BCAF-85903F799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7243" y="6343238"/>
            <a:ext cx="2468444" cy="411407"/>
          </a:xfrm>
          <a:prstGeom prst="rect">
            <a:avLst/>
          </a:prstGeom>
        </p:spPr>
      </p:pic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D4D3D490-CFDD-234E-A460-223A6AFA876E}"/>
              </a:ext>
            </a:extLst>
          </p:cNvPr>
          <p:cNvCxnSpPr>
            <a:cxnSpLocks/>
          </p:cNvCxnSpPr>
          <p:nvPr/>
        </p:nvCxnSpPr>
        <p:spPr>
          <a:xfrm>
            <a:off x="9266357" y="6161314"/>
            <a:ext cx="0" cy="696686"/>
          </a:xfrm>
          <a:prstGeom prst="line">
            <a:avLst/>
          </a:prstGeom>
          <a:ln w="31750">
            <a:solidFill>
              <a:srgbClr val="42A2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219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AEE0DFB5-368C-414F-B867-E8E0D691C7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27"/>
          <a:stretch/>
        </p:blipFill>
        <p:spPr>
          <a:xfrm>
            <a:off x="0" y="-245323"/>
            <a:ext cx="12192000" cy="1360445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7091B60D-BBB2-074E-893A-E2163480E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75" y="1048447"/>
            <a:ext cx="7949162" cy="439429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0D46F2D-DC6D-DB43-A87A-931852D4ACCA}"/>
              </a:ext>
            </a:extLst>
          </p:cNvPr>
          <p:cNvSpPr txBox="1"/>
          <p:nvPr/>
        </p:nvSpPr>
        <p:spPr>
          <a:xfrm>
            <a:off x="2352675" y="5635245"/>
            <a:ext cx="5741903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defTabSz="914400" hangingPunct="0"/>
            <a:r>
              <a:rPr lang="it-IT" sz="1400" dirty="0" err="1">
                <a:solidFill>
                  <a:srgbClr val="0070C0"/>
                </a:solidFill>
                <a:sym typeface="Calibri"/>
              </a:rPr>
              <a:t>Qu’est</a:t>
            </a:r>
            <a:r>
              <a:rPr lang="it-IT" sz="1400" dirty="0">
                <a:solidFill>
                  <a:srgbClr val="0070C0"/>
                </a:solidFill>
                <a:sym typeface="Calibri"/>
              </a:rPr>
              <a:t>-ce </a:t>
            </a:r>
            <a:r>
              <a:rPr lang="it-IT" sz="1400" dirty="0" err="1">
                <a:solidFill>
                  <a:srgbClr val="0070C0"/>
                </a:solidFill>
                <a:sym typeface="Calibri"/>
              </a:rPr>
              <a:t>que</a:t>
            </a:r>
            <a:r>
              <a:rPr lang="it-IT" sz="1400" dirty="0">
                <a:solidFill>
                  <a:srgbClr val="0070C0"/>
                </a:solidFill>
                <a:sym typeface="Calibri"/>
              </a:rPr>
              <a:t> c’est ?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04693C8-6B6F-CD44-BFF7-86EB03B09239}"/>
              </a:ext>
            </a:extLst>
          </p:cNvPr>
          <p:cNvSpPr/>
          <p:nvPr/>
        </p:nvSpPr>
        <p:spPr>
          <a:xfrm>
            <a:off x="5540086" y="2096263"/>
            <a:ext cx="3811732" cy="3538982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defTabSz="914400" hangingPunct="0"/>
            <a:endParaRPr lang="it-IT" sz="2400">
              <a:solidFill>
                <a:srgbClr val="000000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74669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AEE0DFB5-368C-414F-B867-E8E0D691C7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27"/>
          <a:stretch/>
        </p:blipFill>
        <p:spPr>
          <a:xfrm>
            <a:off x="0" y="-245323"/>
            <a:ext cx="12192000" cy="1360445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7091B60D-BBB2-074E-893A-E2163480E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75" y="1048447"/>
            <a:ext cx="7949162" cy="439429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244DA99-F946-D541-AAD6-F7686849A757}"/>
              </a:ext>
            </a:extLst>
          </p:cNvPr>
          <p:cNvSpPr txBox="1"/>
          <p:nvPr/>
        </p:nvSpPr>
        <p:spPr>
          <a:xfrm>
            <a:off x="2333625" y="5496746"/>
            <a:ext cx="7848600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defTabSz="914400" hangingPunct="0"/>
            <a:r>
              <a:rPr lang="it-IT" sz="1400" dirty="0">
                <a:solidFill>
                  <a:srgbClr val="0070C0"/>
                </a:solidFill>
                <a:sym typeface="Calibri"/>
              </a:rPr>
              <a:t>Osserva la foto misteriosa e svolgi le attività:  </a:t>
            </a:r>
          </a:p>
          <a:p>
            <a:pPr marL="285750" indent="-285750" defTabSz="914400" hangingPunct="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70C0"/>
                </a:solidFill>
                <a:sym typeface="Calibri"/>
              </a:rPr>
              <a:t>a pagina </a:t>
            </a:r>
            <a:r>
              <a:rPr lang="it-IT" sz="1400" dirty="0">
                <a:solidFill>
                  <a:srgbClr val="0070C0"/>
                </a:solidFill>
              </a:rPr>
              <a:t>27 (vol. 1)</a:t>
            </a:r>
          </a:p>
          <a:p>
            <a:pPr marL="285750" indent="-285750" defTabSz="914400" hangingPunct="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70C0"/>
                </a:solidFill>
                <a:sym typeface="Calibri"/>
              </a:rPr>
              <a:t>a pagina 29 (vol</a:t>
            </a:r>
            <a:r>
              <a:rPr lang="it-IT" sz="1400" dirty="0">
                <a:solidFill>
                  <a:srgbClr val="0070C0"/>
                </a:solidFill>
              </a:rPr>
              <a:t>. Compact)</a:t>
            </a:r>
            <a:endParaRPr lang="it-IT" sz="1400" dirty="0">
              <a:solidFill>
                <a:srgbClr val="0070C0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931648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974E772-8338-4043-BD6E-D2C39ECAD710}"/>
              </a:ext>
            </a:extLst>
          </p:cNvPr>
          <p:cNvSpPr txBox="1"/>
          <p:nvPr/>
        </p:nvSpPr>
        <p:spPr>
          <a:xfrm>
            <a:off x="1240926" y="5721797"/>
            <a:ext cx="4943475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defTabSz="914400" hangingPunct="0"/>
            <a:r>
              <a:rPr lang="it-IT" sz="1400" dirty="0">
                <a:solidFill>
                  <a:srgbClr val="0070C0"/>
                </a:solidFill>
                <a:sym typeface="Calibri"/>
              </a:rPr>
              <a:t>Leggi, ascolta e svolgi le attività alle pagine:</a:t>
            </a:r>
          </a:p>
          <a:p>
            <a:pPr marL="285750" indent="-285750" defTabSz="914400" hangingPunct="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70C0"/>
                </a:solidFill>
              </a:rPr>
              <a:t>28-30 (vol. 1)</a:t>
            </a:r>
          </a:p>
          <a:p>
            <a:pPr marL="285750" indent="-285750" defTabSz="914400" hangingPunct="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70C0"/>
                </a:solidFill>
                <a:sym typeface="Calibri"/>
              </a:rPr>
              <a:t>30-32 (vol</a:t>
            </a:r>
            <a:r>
              <a:rPr lang="it-IT" sz="1400" dirty="0">
                <a:solidFill>
                  <a:srgbClr val="0070C0"/>
                </a:solidFill>
              </a:rPr>
              <a:t>. Compact)</a:t>
            </a:r>
            <a:endParaRPr lang="it-IT" sz="1400" dirty="0">
              <a:solidFill>
                <a:srgbClr val="0070C0"/>
              </a:solidFill>
              <a:sym typeface="Calibri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A4F0C234-2FEE-4B49-A258-8BC37DF13832}"/>
              </a:ext>
            </a:extLst>
          </p:cNvPr>
          <p:cNvGrpSpPr/>
          <p:nvPr/>
        </p:nvGrpSpPr>
        <p:grpSpPr>
          <a:xfrm>
            <a:off x="-17947" y="-114300"/>
            <a:ext cx="12209947" cy="5680656"/>
            <a:chOff x="1028700" y="0"/>
            <a:chExt cx="22326600" cy="10387411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B763C57D-3861-604E-9B63-EC3B66130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8700" y="0"/>
              <a:ext cx="22326600" cy="10387411"/>
            </a:xfrm>
            <a:prstGeom prst="rect">
              <a:avLst/>
            </a:prstGeom>
          </p:spPr>
        </p:pic>
        <p:sp>
          <p:nvSpPr>
            <p:cNvPr id="9" name="Rettangolo 8">
              <a:hlinkClick r:id="rId4"/>
              <a:extLst>
                <a:ext uri="{FF2B5EF4-FFF2-40B4-BE49-F238E27FC236}">
                  <a16:creationId xmlns:a16="http://schemas.microsoft.com/office/drawing/2014/main" id="{56F23D5B-310D-9D4E-9C52-D51FE3F76C50}"/>
                </a:ext>
              </a:extLst>
            </p:cNvPr>
            <p:cNvSpPr/>
            <p:nvPr/>
          </p:nvSpPr>
          <p:spPr>
            <a:xfrm>
              <a:off x="3173688" y="1615102"/>
              <a:ext cx="774204" cy="844181"/>
            </a:xfrm>
            <a:prstGeom prst="rect">
              <a:avLst/>
            </a:prstGeom>
            <a:noFill/>
            <a:ln w="50800" cap="flat">
              <a:noFill/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defTabSz="914400" hangingPunct="0"/>
              <a:endParaRPr lang="it-IT" sz="2400">
                <a:solidFill>
                  <a:srgbClr val="000000"/>
                </a:solidFill>
                <a:sym typeface="Calibri"/>
              </a:endParaRPr>
            </a:p>
          </p:txBody>
        </p:sp>
        <p:sp>
          <p:nvSpPr>
            <p:cNvPr id="10" name="Rettangolo 9">
              <a:hlinkClick r:id="rId5"/>
              <a:extLst>
                <a:ext uri="{FF2B5EF4-FFF2-40B4-BE49-F238E27FC236}">
                  <a16:creationId xmlns:a16="http://schemas.microsoft.com/office/drawing/2014/main" id="{28483521-5B2B-8141-8F7C-096AAB8D7552}"/>
                </a:ext>
              </a:extLst>
            </p:cNvPr>
            <p:cNvSpPr/>
            <p:nvPr/>
          </p:nvSpPr>
          <p:spPr>
            <a:xfrm>
              <a:off x="1464861" y="4324813"/>
              <a:ext cx="774204" cy="844181"/>
            </a:xfrm>
            <a:prstGeom prst="rect">
              <a:avLst/>
            </a:prstGeom>
            <a:noFill/>
            <a:ln w="50800" cap="flat">
              <a:noFill/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defTabSz="914400" hangingPunct="0"/>
              <a:endParaRPr lang="it-IT" sz="2400">
                <a:solidFill>
                  <a:srgbClr val="000000"/>
                </a:solidFill>
                <a:sym typeface="Calibri"/>
              </a:endParaRPr>
            </a:p>
          </p:txBody>
        </p:sp>
        <p:sp>
          <p:nvSpPr>
            <p:cNvPr id="11" name="Rettangolo 10">
              <a:hlinkClick r:id="rId6"/>
              <a:extLst>
                <a:ext uri="{FF2B5EF4-FFF2-40B4-BE49-F238E27FC236}">
                  <a16:creationId xmlns:a16="http://schemas.microsoft.com/office/drawing/2014/main" id="{AA9E9F47-DF8D-5B48-B958-8DE422662D9A}"/>
                </a:ext>
              </a:extLst>
            </p:cNvPr>
            <p:cNvSpPr/>
            <p:nvPr/>
          </p:nvSpPr>
          <p:spPr>
            <a:xfrm>
              <a:off x="3330623" y="7585538"/>
              <a:ext cx="774204" cy="844181"/>
            </a:xfrm>
            <a:prstGeom prst="rect">
              <a:avLst/>
            </a:prstGeom>
            <a:noFill/>
            <a:ln w="50800" cap="flat">
              <a:noFill/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defTabSz="914400" hangingPunct="0"/>
              <a:endParaRPr lang="it-IT" sz="2400">
                <a:solidFill>
                  <a:srgbClr val="000000"/>
                </a:solidFill>
                <a:sym typeface="Calibri"/>
              </a:endParaRPr>
            </a:p>
          </p:txBody>
        </p:sp>
        <p:sp>
          <p:nvSpPr>
            <p:cNvPr id="12" name="Rettangolo 11">
              <a:hlinkClick r:id="rId7"/>
              <a:extLst>
                <a:ext uri="{FF2B5EF4-FFF2-40B4-BE49-F238E27FC236}">
                  <a16:creationId xmlns:a16="http://schemas.microsoft.com/office/drawing/2014/main" id="{8868D33E-1082-C34F-9389-A3ACBB457BF9}"/>
                </a:ext>
              </a:extLst>
            </p:cNvPr>
            <p:cNvSpPr/>
            <p:nvPr/>
          </p:nvSpPr>
          <p:spPr>
            <a:xfrm>
              <a:off x="7780551" y="7887198"/>
              <a:ext cx="774204" cy="844181"/>
            </a:xfrm>
            <a:prstGeom prst="rect">
              <a:avLst/>
            </a:prstGeom>
            <a:noFill/>
            <a:ln w="50800" cap="flat">
              <a:noFill/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defTabSz="914400" hangingPunct="0"/>
              <a:endParaRPr lang="it-IT" sz="2400">
                <a:solidFill>
                  <a:srgbClr val="000000"/>
                </a:solidFill>
                <a:sym typeface="Calibri"/>
              </a:endParaRPr>
            </a:p>
          </p:txBody>
        </p:sp>
        <p:sp>
          <p:nvSpPr>
            <p:cNvPr id="13" name="Rettangolo 12">
              <a:hlinkClick r:id="rId8"/>
              <a:extLst>
                <a:ext uri="{FF2B5EF4-FFF2-40B4-BE49-F238E27FC236}">
                  <a16:creationId xmlns:a16="http://schemas.microsoft.com/office/drawing/2014/main" id="{3F725346-828E-2C41-9911-D0700BE441B0}"/>
                </a:ext>
              </a:extLst>
            </p:cNvPr>
            <p:cNvSpPr/>
            <p:nvPr/>
          </p:nvSpPr>
          <p:spPr>
            <a:xfrm>
              <a:off x="14455443" y="7208897"/>
              <a:ext cx="774204" cy="844181"/>
            </a:xfrm>
            <a:prstGeom prst="rect">
              <a:avLst/>
            </a:prstGeom>
            <a:noFill/>
            <a:ln w="50800" cap="flat">
              <a:noFill/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defTabSz="914400" hangingPunct="0"/>
              <a:endParaRPr lang="it-IT" sz="2400">
                <a:solidFill>
                  <a:srgbClr val="000000"/>
                </a:solidFill>
                <a:sym typeface="Calibri"/>
              </a:endParaRPr>
            </a:p>
          </p:txBody>
        </p:sp>
        <p:sp>
          <p:nvSpPr>
            <p:cNvPr id="14" name="Rettangolo 13">
              <a:hlinkClick r:id="rId9"/>
              <a:extLst>
                <a:ext uri="{FF2B5EF4-FFF2-40B4-BE49-F238E27FC236}">
                  <a16:creationId xmlns:a16="http://schemas.microsoft.com/office/drawing/2014/main" id="{B816F10C-A787-F743-92AB-D4C7000B13B4}"/>
                </a:ext>
              </a:extLst>
            </p:cNvPr>
            <p:cNvSpPr/>
            <p:nvPr/>
          </p:nvSpPr>
          <p:spPr>
            <a:xfrm>
              <a:off x="18131167" y="7637848"/>
              <a:ext cx="774204" cy="844181"/>
            </a:xfrm>
            <a:prstGeom prst="rect">
              <a:avLst/>
            </a:prstGeom>
            <a:noFill/>
            <a:ln w="50800" cap="flat">
              <a:noFill/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defTabSz="914400" hangingPunct="0"/>
              <a:endParaRPr lang="it-IT" sz="2400">
                <a:solidFill>
                  <a:srgbClr val="000000"/>
                </a:solidFill>
                <a:sym typeface="Calibri"/>
              </a:endParaRPr>
            </a:p>
          </p:txBody>
        </p:sp>
        <p:sp>
          <p:nvSpPr>
            <p:cNvPr id="15" name="Rettangolo 14">
              <a:hlinkClick r:id="rId10"/>
              <a:extLst>
                <a:ext uri="{FF2B5EF4-FFF2-40B4-BE49-F238E27FC236}">
                  <a16:creationId xmlns:a16="http://schemas.microsoft.com/office/drawing/2014/main" id="{FDE6B690-B1D4-6245-9DA7-5C8DB6E40117}"/>
                </a:ext>
              </a:extLst>
            </p:cNvPr>
            <p:cNvSpPr/>
            <p:nvPr/>
          </p:nvSpPr>
          <p:spPr>
            <a:xfrm>
              <a:off x="16530449" y="1092172"/>
              <a:ext cx="774204" cy="844181"/>
            </a:xfrm>
            <a:prstGeom prst="rect">
              <a:avLst/>
            </a:prstGeom>
            <a:noFill/>
            <a:ln w="50800" cap="flat">
              <a:noFill/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defTabSz="914400" hangingPunct="0"/>
              <a:endParaRPr lang="it-IT" sz="2400">
                <a:solidFill>
                  <a:srgbClr val="000000"/>
                </a:solidFill>
                <a:sym typeface="Calibri"/>
              </a:endParaRPr>
            </a:p>
          </p:txBody>
        </p:sp>
        <p:sp>
          <p:nvSpPr>
            <p:cNvPr id="8" name="Rettangolo 7">
              <a:hlinkClick r:id="rId11"/>
              <a:extLst>
                <a:ext uri="{FF2B5EF4-FFF2-40B4-BE49-F238E27FC236}">
                  <a16:creationId xmlns:a16="http://schemas.microsoft.com/office/drawing/2014/main" id="{125B0730-096C-484B-9937-AFA17F2CF0F3}"/>
                </a:ext>
              </a:extLst>
            </p:cNvPr>
            <p:cNvSpPr/>
            <p:nvPr/>
          </p:nvSpPr>
          <p:spPr>
            <a:xfrm>
              <a:off x="7306263" y="1098965"/>
              <a:ext cx="774204" cy="844181"/>
            </a:xfrm>
            <a:prstGeom prst="rect">
              <a:avLst/>
            </a:prstGeom>
            <a:noFill/>
            <a:ln w="50800" cap="flat">
              <a:noFill/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defTabSz="914400" hangingPunct="0"/>
              <a:endParaRPr lang="it-IT" sz="2400">
                <a:solidFill>
                  <a:srgbClr val="000000"/>
                </a:solidFill>
                <a:sym typeface="Calibri"/>
              </a:endParaRPr>
            </a:p>
          </p:txBody>
        </p:sp>
        <p:pic>
          <p:nvPicPr>
            <p:cNvPr id="16" name="Elemento grafico 15" descr="Dorso della mano con indice che punta verso destra contorno">
              <a:extLst>
                <a:ext uri="{FF2B5EF4-FFF2-40B4-BE49-F238E27FC236}">
                  <a16:creationId xmlns:a16="http://schemas.microsoft.com/office/drawing/2014/main" id="{3ED9E83F-FE1C-E84E-99FD-D6073DDB2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19100592">
              <a:off x="6694637" y="1426177"/>
              <a:ext cx="743326" cy="7433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991761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hlinkClick r:id="rId3"/>
            <a:extLst>
              <a:ext uri="{FF2B5EF4-FFF2-40B4-BE49-F238E27FC236}">
                <a16:creationId xmlns:a16="http://schemas.microsoft.com/office/drawing/2014/main" id="{B20F704B-E06B-C54B-B94F-A3F124D2C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3161" y="22908"/>
            <a:ext cx="1506554" cy="1392613"/>
          </a:xfrm>
          <a:prstGeom prst="rect">
            <a:avLst/>
          </a:prstGeom>
        </p:spPr>
      </p:pic>
      <p:pic>
        <p:nvPicPr>
          <p:cNvPr id="3" name="Immagine 2">
            <a:hlinkClick r:id="rId3"/>
            <a:extLst>
              <a:ext uri="{FF2B5EF4-FFF2-40B4-BE49-F238E27FC236}">
                <a16:creationId xmlns:a16="http://schemas.microsoft.com/office/drawing/2014/main" id="{3FA4E10D-9219-D445-AEA9-3A32BB9693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5025" y="990600"/>
            <a:ext cx="7981950" cy="45529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Elemento grafico 19" descr="Dorso della mano con indice che punta verso destra contorno">
            <a:hlinkClick r:id="rId3"/>
            <a:extLst>
              <a:ext uri="{FF2B5EF4-FFF2-40B4-BE49-F238E27FC236}">
                <a16:creationId xmlns:a16="http://schemas.microsoft.com/office/drawing/2014/main" id="{8E988F91-630B-0645-901D-35BE5100E0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684708">
            <a:off x="2995308" y="2020468"/>
            <a:ext cx="371663" cy="371663"/>
          </a:xfrm>
          <a:prstGeom prst="rect">
            <a:avLst/>
          </a:prstGeom>
        </p:spPr>
      </p:pic>
      <p:pic>
        <p:nvPicPr>
          <p:cNvPr id="22" name="Elemento grafico 21" descr="Dorso della mano con indice che punta verso destra contorno">
            <a:hlinkClick r:id="rId3"/>
            <a:extLst>
              <a:ext uri="{FF2B5EF4-FFF2-40B4-BE49-F238E27FC236}">
                <a16:creationId xmlns:a16="http://schemas.microsoft.com/office/drawing/2014/main" id="{9B767559-0967-F246-9EB1-A79C36A80A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684708">
            <a:off x="11624958" y="1396269"/>
            <a:ext cx="371663" cy="371663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F2FB751B-1EBE-6E46-AFEB-92F9E46DE5E0}"/>
              </a:ext>
            </a:extLst>
          </p:cNvPr>
          <p:cNvSpPr txBox="1"/>
          <p:nvPr/>
        </p:nvSpPr>
        <p:spPr>
          <a:xfrm>
            <a:off x="2171700" y="5810096"/>
            <a:ext cx="7848600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ctr" defTabSz="914400" hangingPunct="0"/>
            <a:r>
              <a:rPr lang="it-IT" sz="1400" dirty="0">
                <a:solidFill>
                  <a:srgbClr val="0070C0"/>
                </a:solidFill>
                <a:sym typeface="Calibri"/>
              </a:rPr>
              <a:t>Ascolta la frase e </a:t>
            </a:r>
            <a:r>
              <a:rPr lang="it-IT" sz="1400" dirty="0">
                <a:solidFill>
                  <a:srgbClr val="0070C0"/>
                </a:solidFill>
              </a:rPr>
              <a:t>prova a rispondere alla domanda</a:t>
            </a:r>
            <a:endParaRPr lang="it-IT" sz="1400" dirty="0">
              <a:solidFill>
                <a:srgbClr val="0070C0"/>
              </a:solidFill>
              <a:sym typeface="Calibri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AF6A052-6350-334D-BCDA-5546F8ACA8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930400" cy="793111"/>
          </a:xfrm>
          <a:prstGeom prst="rect">
            <a:avLst/>
          </a:prstGeom>
        </p:spPr>
      </p:pic>
      <p:sp>
        <p:nvSpPr>
          <p:cNvPr id="11" name="Sottotitolo 2">
            <a:extLst>
              <a:ext uri="{FF2B5EF4-FFF2-40B4-BE49-F238E27FC236}">
                <a16:creationId xmlns:a16="http://schemas.microsoft.com/office/drawing/2014/main" id="{F1012AF8-71D2-1148-A6F3-1977A6A0A9DC}"/>
              </a:ext>
            </a:extLst>
          </p:cNvPr>
          <p:cNvSpPr txBox="1">
            <a:spLocks/>
          </p:cNvSpPr>
          <p:nvPr/>
        </p:nvSpPr>
        <p:spPr>
          <a:xfrm>
            <a:off x="2471752" y="297038"/>
            <a:ext cx="7252495" cy="50584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normAutofit fontScale="62500" lnSpcReduction="20000"/>
          </a:bodyPr>
          <a:lstStyle/>
          <a:p>
            <a:pPr marL="685800" lvl="0" indent="-685800" algn="ctr" hangingPunct="1">
              <a:spcBef>
                <a:spcPts val="800"/>
              </a:spcBef>
              <a:buSzPct val="100000"/>
            </a:pPr>
            <a:r>
              <a:rPr kumimoji="0" lang="it-IT" sz="4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"/>
                <a:cs typeface="Calibri Light" panose="020F0302020204030204" pitchFamily="34" charset="0"/>
                <a:sym typeface="Arial"/>
              </a:rPr>
              <a:t>Giochiamo con il lessico!</a:t>
            </a:r>
          </a:p>
        </p:txBody>
      </p:sp>
    </p:spTree>
    <p:extLst>
      <p:ext uri="{BB962C8B-B14F-4D97-AF65-F5344CB8AC3E}">
        <p14:creationId xmlns:p14="http://schemas.microsoft.com/office/powerpoint/2010/main" val="319270933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hlinkClick r:id="rId2"/>
            <a:extLst>
              <a:ext uri="{FF2B5EF4-FFF2-40B4-BE49-F238E27FC236}">
                <a16:creationId xmlns:a16="http://schemas.microsoft.com/office/drawing/2014/main" id="{8099496D-0700-2547-A8C0-1E97A49746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16863" y="1063726"/>
            <a:ext cx="7558269" cy="423159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ottotitolo 2">
            <a:extLst>
              <a:ext uri="{FF2B5EF4-FFF2-40B4-BE49-F238E27FC236}">
                <a16:creationId xmlns:a16="http://schemas.microsoft.com/office/drawing/2014/main" id="{4867DC6D-087B-A549-A2B4-C90CE6073BC3}"/>
              </a:ext>
            </a:extLst>
          </p:cNvPr>
          <p:cNvSpPr txBox="1">
            <a:spLocks/>
          </p:cNvSpPr>
          <p:nvPr/>
        </p:nvSpPr>
        <p:spPr>
          <a:xfrm>
            <a:off x="2471752" y="297038"/>
            <a:ext cx="7252495" cy="50584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normAutofit fontScale="62500" lnSpcReduction="20000"/>
          </a:bodyPr>
          <a:lstStyle/>
          <a:p>
            <a:pPr marL="685800" lvl="0" indent="-685800" algn="ctr">
              <a:spcBef>
                <a:spcPts val="800"/>
              </a:spcBef>
              <a:buSzPct val="100000"/>
            </a:pPr>
            <a:r>
              <a:rPr lang="it-IT" sz="4000" kern="0" dirty="0">
                <a:solidFill>
                  <a:srgbClr val="0070C0"/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  <a:sym typeface="Arial"/>
              </a:rPr>
              <a:t>► </a:t>
            </a:r>
            <a:r>
              <a:rPr kumimoji="0" lang="it-IT" sz="400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"/>
                <a:cs typeface="Calibri Light" panose="020F0302020204030204" pitchFamily="34" charset="0"/>
                <a:sym typeface="Arial"/>
              </a:rPr>
              <a:t>Vidé</a:t>
            </a:r>
            <a:r>
              <a:rPr lang="it-IT" sz="4000" kern="0" dirty="0">
                <a:solidFill>
                  <a:srgbClr val="0070C0"/>
                </a:solidFill>
                <a:latin typeface="+mj-lt"/>
                <a:ea typeface="Arial"/>
                <a:cs typeface="Calibri Light" panose="020F0302020204030204" pitchFamily="34" charset="0"/>
                <a:sym typeface="Arial"/>
              </a:rPr>
              <a:t>o Plus – </a:t>
            </a:r>
            <a:r>
              <a:rPr lang="it-IT" sz="4000" kern="0" dirty="0" err="1">
                <a:solidFill>
                  <a:srgbClr val="0070C0"/>
                </a:solidFill>
                <a:latin typeface="+mj-lt"/>
                <a:ea typeface="Arial"/>
                <a:cs typeface="Calibri Light" panose="020F0302020204030204" pitchFamily="34" charset="0"/>
                <a:sym typeface="Arial"/>
              </a:rPr>
              <a:t>Bonjour</a:t>
            </a:r>
            <a:r>
              <a:rPr lang="it-IT" sz="4000" kern="0" dirty="0">
                <a:solidFill>
                  <a:srgbClr val="0070C0"/>
                </a:solidFill>
                <a:latin typeface="+mj-lt"/>
                <a:ea typeface="Arial"/>
                <a:cs typeface="Calibri Light" panose="020F0302020204030204" pitchFamily="34" charset="0"/>
                <a:sym typeface="Arial"/>
              </a:rPr>
              <a:t> !</a:t>
            </a:r>
            <a:endParaRPr kumimoji="0" lang="it-IT" sz="400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Arial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65F3E19-599F-D643-B318-BF73DDE0ABD6}"/>
              </a:ext>
            </a:extLst>
          </p:cNvPr>
          <p:cNvSpPr txBox="1"/>
          <p:nvPr/>
        </p:nvSpPr>
        <p:spPr>
          <a:xfrm>
            <a:off x="2933191" y="5668291"/>
            <a:ext cx="7083644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defTabSz="1828800" hangingPunct="0"/>
            <a:r>
              <a:rPr lang="it-IT" sz="1400" dirty="0">
                <a:solidFill>
                  <a:srgbClr val="0070C0"/>
                </a:solidFill>
                <a:sym typeface="Calibri"/>
              </a:rPr>
              <a:t>Guarda il video e svolgi le attività della scheda </a:t>
            </a:r>
            <a:r>
              <a:rPr lang="it-IT" sz="1400" i="1" dirty="0" err="1">
                <a:solidFill>
                  <a:srgbClr val="0070C0"/>
                </a:solidFill>
                <a:sym typeface="Calibri"/>
              </a:rPr>
              <a:t>Bonjour</a:t>
            </a:r>
            <a:r>
              <a:rPr lang="it-IT" sz="1400" i="1" dirty="0">
                <a:solidFill>
                  <a:srgbClr val="0070C0"/>
                </a:solidFill>
                <a:sym typeface="Calibri"/>
              </a:rPr>
              <a:t> !</a:t>
            </a:r>
            <a:r>
              <a:rPr lang="it-IT" sz="1400" dirty="0">
                <a:solidFill>
                  <a:srgbClr val="0070C0"/>
                </a:solidFill>
                <a:sym typeface="Calibri"/>
              </a:rPr>
              <a:t> nel volume </a:t>
            </a:r>
            <a:r>
              <a:rPr lang="it-IT" sz="1400" i="1" dirty="0" err="1">
                <a:solidFill>
                  <a:srgbClr val="0070C0"/>
                </a:solidFill>
                <a:sym typeface="Calibri"/>
              </a:rPr>
              <a:t>Vidéo</a:t>
            </a:r>
            <a:r>
              <a:rPr lang="it-IT" sz="1400" i="1" dirty="0">
                <a:solidFill>
                  <a:srgbClr val="0070C0"/>
                </a:solidFill>
                <a:sym typeface="Calibri"/>
              </a:rPr>
              <a:t> plus</a:t>
            </a:r>
            <a:endParaRPr lang="it-IT" sz="1400" dirty="0">
              <a:solidFill>
                <a:srgbClr val="0070C0"/>
              </a:solidFill>
              <a:sym typeface="Calibri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31C7DD04-CAE0-CB45-BD48-79083459BA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3944" b="2728"/>
          <a:stretch/>
        </p:blipFill>
        <p:spPr>
          <a:xfrm>
            <a:off x="2273497" y="5556167"/>
            <a:ext cx="447589" cy="386142"/>
          </a:xfrm>
          <a:prstGeom prst="rect">
            <a:avLst/>
          </a:prstGeom>
        </p:spPr>
      </p:pic>
      <p:pic>
        <p:nvPicPr>
          <p:cNvPr id="15" name="Elemento grafico 14" descr="Dorso della mano con indice che punta verso destra contorno">
            <a:extLst>
              <a:ext uri="{FF2B5EF4-FFF2-40B4-BE49-F238E27FC236}">
                <a16:creationId xmlns:a16="http://schemas.microsoft.com/office/drawing/2014/main" id="{D03B7B95-2D60-1A40-8303-CA10875737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4790613">
            <a:off x="2504813" y="5840085"/>
            <a:ext cx="405872" cy="405872"/>
          </a:xfrm>
          <a:prstGeom prst="rect">
            <a:avLst/>
          </a:prstGeom>
        </p:spPr>
      </p:pic>
      <p:sp>
        <p:nvSpPr>
          <p:cNvPr id="17" name="Rettangolo 16">
            <a:hlinkClick r:id="rId2"/>
            <a:extLst>
              <a:ext uri="{FF2B5EF4-FFF2-40B4-BE49-F238E27FC236}">
                <a16:creationId xmlns:a16="http://schemas.microsoft.com/office/drawing/2014/main" id="{DB1A81F1-BC23-EE4B-8836-643B4806F2A3}"/>
              </a:ext>
            </a:extLst>
          </p:cNvPr>
          <p:cNvSpPr/>
          <p:nvPr/>
        </p:nvSpPr>
        <p:spPr>
          <a:xfrm>
            <a:off x="2245787" y="5528456"/>
            <a:ext cx="701259" cy="744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0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027653C-25CC-0841-BE50-3BE5B2CE4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162" y="1535146"/>
            <a:ext cx="6101678" cy="22080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0230DCC-ABD0-7E46-91A4-34B012D51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43250" cy="111385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292294C-7680-FD4B-80C8-863710B964C1}"/>
              </a:ext>
            </a:extLst>
          </p:cNvPr>
          <p:cNvSpPr txBox="1"/>
          <p:nvPr/>
        </p:nvSpPr>
        <p:spPr>
          <a:xfrm>
            <a:off x="3143250" y="4915722"/>
            <a:ext cx="5765223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defTabSz="914400" hangingPunct="0"/>
            <a:r>
              <a:rPr lang="it-IT" sz="1400" dirty="0">
                <a:solidFill>
                  <a:srgbClr val="0070C0"/>
                </a:solidFill>
                <a:sym typeface="Calibri"/>
              </a:rPr>
              <a:t>Osserva, poi svolgi gli eserci</a:t>
            </a:r>
            <a:r>
              <a:rPr lang="it-IT" sz="1400" dirty="0">
                <a:solidFill>
                  <a:srgbClr val="0070C0"/>
                </a:solidFill>
              </a:rPr>
              <a:t>zi 1 e 2, a pagina:</a:t>
            </a:r>
            <a:r>
              <a:rPr lang="it-IT" sz="1400" dirty="0">
                <a:solidFill>
                  <a:srgbClr val="0070C0"/>
                </a:solidFill>
                <a:sym typeface="Calibri"/>
              </a:rPr>
              <a:t>  </a:t>
            </a:r>
          </a:p>
          <a:p>
            <a:pPr marL="285750" indent="-285750" defTabSz="914400" hangingPunct="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70C0"/>
                </a:solidFill>
                <a:sym typeface="Calibri"/>
              </a:rPr>
              <a:t>31</a:t>
            </a:r>
            <a:r>
              <a:rPr lang="it-IT" sz="1400" dirty="0">
                <a:solidFill>
                  <a:srgbClr val="0070C0"/>
                </a:solidFill>
              </a:rPr>
              <a:t> (vol. 1)</a:t>
            </a:r>
          </a:p>
          <a:p>
            <a:pPr marL="285750" indent="-285750" defTabSz="914400" hangingPunct="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70C0"/>
                </a:solidFill>
                <a:sym typeface="Calibri"/>
              </a:rPr>
              <a:t>33 (vol</a:t>
            </a:r>
            <a:r>
              <a:rPr lang="it-IT" sz="1400" dirty="0">
                <a:solidFill>
                  <a:srgbClr val="0070C0"/>
                </a:solidFill>
              </a:rPr>
              <a:t>. Compact)</a:t>
            </a:r>
            <a:endParaRPr lang="it-IT" sz="1400" dirty="0">
              <a:solidFill>
                <a:srgbClr val="0070C0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045511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0230DCC-ABD0-7E46-91A4-34B012D51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43250" cy="1113857"/>
          </a:xfrm>
          <a:prstGeom prst="rect">
            <a:avLst/>
          </a:prstGeom>
        </p:spPr>
      </p:pic>
      <p:pic>
        <p:nvPicPr>
          <p:cNvPr id="5" name="Immagine 4">
            <a:hlinkClick r:id="rId4"/>
            <a:extLst>
              <a:ext uri="{FF2B5EF4-FFF2-40B4-BE49-F238E27FC236}">
                <a16:creationId xmlns:a16="http://schemas.microsoft.com/office/drawing/2014/main" id="{1027653C-25CC-0841-BE50-3BE5B2CE41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4855" y="1066230"/>
            <a:ext cx="7622291" cy="424986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7A6FE98E-BEF0-5B41-A42A-59670FFD609F}"/>
              </a:ext>
            </a:extLst>
          </p:cNvPr>
          <p:cNvGrpSpPr/>
          <p:nvPr/>
        </p:nvGrpSpPr>
        <p:grpSpPr>
          <a:xfrm>
            <a:off x="4990061" y="5600391"/>
            <a:ext cx="3572915" cy="529374"/>
            <a:chOff x="9980122" y="10895981"/>
            <a:chExt cx="7145830" cy="1058747"/>
          </a:xfrm>
        </p:grpSpPr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2292294C-7680-FD4B-80C8-863710B964C1}"/>
                </a:ext>
              </a:extLst>
            </p:cNvPr>
            <p:cNvSpPr txBox="1"/>
            <p:nvPr/>
          </p:nvSpPr>
          <p:spPr>
            <a:xfrm>
              <a:off x="11717272" y="11211935"/>
              <a:ext cx="5408680" cy="430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defTabSz="914400" hangingPunct="0"/>
              <a:r>
                <a:rPr lang="it-IT" sz="1400" dirty="0">
                  <a:solidFill>
                    <a:srgbClr val="0070C0"/>
                  </a:solidFill>
                  <a:sym typeface="Calibri"/>
                </a:rPr>
                <a:t>Guarda il video</a:t>
              </a:r>
            </a:p>
          </p:txBody>
        </p:sp>
        <p:grpSp>
          <p:nvGrpSpPr>
            <p:cNvPr id="2" name="Gruppo 1">
              <a:extLst>
                <a:ext uri="{FF2B5EF4-FFF2-40B4-BE49-F238E27FC236}">
                  <a16:creationId xmlns:a16="http://schemas.microsoft.com/office/drawing/2014/main" id="{D4B0C98C-923C-984C-AACC-F5617D7213DC}"/>
                </a:ext>
              </a:extLst>
            </p:cNvPr>
            <p:cNvGrpSpPr/>
            <p:nvPr/>
          </p:nvGrpSpPr>
          <p:grpSpPr>
            <a:xfrm>
              <a:off x="9980122" y="10895981"/>
              <a:ext cx="1568888" cy="1058747"/>
              <a:chOff x="2874472" y="10895981"/>
              <a:chExt cx="1568888" cy="1058747"/>
            </a:xfrm>
          </p:grpSpPr>
          <p:pic>
            <p:nvPicPr>
              <p:cNvPr id="7" name="Immagine 6">
                <a:hlinkClick r:id="rId4"/>
                <a:extLst>
                  <a:ext uri="{FF2B5EF4-FFF2-40B4-BE49-F238E27FC236}">
                    <a16:creationId xmlns:a16="http://schemas.microsoft.com/office/drawing/2014/main" id="{25B8FE84-8DCF-0342-9851-E1871585DE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r="73944" b="2728"/>
              <a:stretch/>
            </p:blipFill>
            <p:spPr>
              <a:xfrm>
                <a:off x="2874472" y="10895981"/>
                <a:ext cx="1008386" cy="869951"/>
              </a:xfrm>
              <a:prstGeom prst="rect">
                <a:avLst/>
              </a:prstGeom>
            </p:spPr>
          </p:pic>
          <p:pic>
            <p:nvPicPr>
              <p:cNvPr id="8" name="Elemento grafico 7" descr="Dorso della mano con indice che punta verso destra contorno">
                <a:hlinkClick r:id="rId4"/>
                <a:extLst>
                  <a:ext uri="{FF2B5EF4-FFF2-40B4-BE49-F238E27FC236}">
                    <a16:creationId xmlns:a16="http://schemas.microsoft.com/office/drawing/2014/main" id="{E8C3C9F7-EC9D-0948-A249-CF475C904D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 rot="14790613">
                <a:off x="3528960" y="11040328"/>
                <a:ext cx="914400" cy="914400"/>
              </a:xfrm>
              <a:prstGeom prst="rect">
                <a:avLst/>
              </a:prstGeom>
            </p:spPr>
          </p:pic>
        </p:grpSp>
      </p:grpSp>
      <p:sp>
        <p:nvSpPr>
          <p:cNvPr id="11" name="Sottotitolo 2">
            <a:extLst>
              <a:ext uri="{FF2B5EF4-FFF2-40B4-BE49-F238E27FC236}">
                <a16:creationId xmlns:a16="http://schemas.microsoft.com/office/drawing/2014/main" id="{7E0E103B-8358-B04F-9377-01B3294F9BB4}"/>
              </a:ext>
            </a:extLst>
          </p:cNvPr>
          <p:cNvSpPr txBox="1">
            <a:spLocks/>
          </p:cNvSpPr>
          <p:nvPr/>
        </p:nvSpPr>
        <p:spPr>
          <a:xfrm>
            <a:off x="2471752" y="297038"/>
            <a:ext cx="7252495" cy="50584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normAutofit fontScale="62500" lnSpcReduction="20000"/>
          </a:bodyPr>
          <a:lstStyle/>
          <a:p>
            <a:pPr marL="685800" lvl="0" indent="-685800" algn="ctr">
              <a:spcBef>
                <a:spcPts val="800"/>
              </a:spcBef>
              <a:buSzPct val="100000"/>
            </a:pPr>
            <a:r>
              <a:rPr lang="it-IT" sz="4000" kern="0" dirty="0">
                <a:solidFill>
                  <a:srgbClr val="0070C0"/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  <a:sym typeface="Arial"/>
              </a:rPr>
              <a:t>► </a:t>
            </a:r>
            <a:r>
              <a:rPr kumimoji="0" lang="it-IT" sz="400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"/>
                <a:cs typeface="Calibri Light" panose="020F0302020204030204" pitchFamily="34" charset="0"/>
                <a:sym typeface="Arial"/>
              </a:rPr>
              <a:t>Grammaire</a:t>
            </a:r>
            <a:r>
              <a:rPr kumimoji="0" lang="it-IT" sz="4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"/>
                <a:cs typeface="Calibri Light" panose="020F0302020204030204" pitchFamily="34" charset="0"/>
                <a:sym typeface="Arial"/>
              </a:rPr>
              <a:t> facile</a:t>
            </a:r>
          </a:p>
        </p:txBody>
      </p:sp>
    </p:spTree>
    <p:extLst>
      <p:ext uri="{BB962C8B-B14F-4D97-AF65-F5344CB8AC3E}">
        <p14:creationId xmlns:p14="http://schemas.microsoft.com/office/powerpoint/2010/main" val="69991699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4A848F9-2236-B944-BC65-E96A73FF2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000" y="1204990"/>
            <a:ext cx="8100000" cy="373689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E585F29-F118-834E-A28D-5B0C6CA70010}"/>
              </a:ext>
            </a:extLst>
          </p:cNvPr>
          <p:cNvSpPr txBox="1"/>
          <p:nvPr/>
        </p:nvSpPr>
        <p:spPr>
          <a:xfrm>
            <a:off x="2171700" y="5810096"/>
            <a:ext cx="7848600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ctr" defTabSz="914400" hangingPunct="0"/>
            <a:r>
              <a:rPr lang="it-IT" sz="1400" dirty="0">
                <a:solidFill>
                  <a:srgbClr val="0070C0"/>
                </a:solidFill>
                <a:sym typeface="Calibri"/>
              </a:rPr>
              <a:t>Osserva, poi svolgi gli eserci</a:t>
            </a:r>
            <a:r>
              <a:rPr lang="it-IT" sz="1400" dirty="0">
                <a:solidFill>
                  <a:srgbClr val="0070C0"/>
                </a:solidFill>
              </a:rPr>
              <a:t>zi 2 e 3, a pagina 6 del volume </a:t>
            </a:r>
            <a:r>
              <a:rPr lang="it-IT" sz="1400" i="1" dirty="0" err="1">
                <a:solidFill>
                  <a:srgbClr val="0070C0"/>
                </a:solidFill>
              </a:rPr>
              <a:t>Grammaire</a:t>
            </a:r>
            <a:r>
              <a:rPr lang="it-IT" sz="1400" i="1" dirty="0">
                <a:solidFill>
                  <a:srgbClr val="0070C0"/>
                </a:solidFill>
              </a:rPr>
              <a:t> </a:t>
            </a:r>
            <a:r>
              <a:rPr lang="it-IT" sz="1400" i="1" dirty="0" err="1">
                <a:solidFill>
                  <a:srgbClr val="0070C0"/>
                </a:solidFill>
              </a:rPr>
              <a:t>intégrale</a:t>
            </a:r>
            <a:endParaRPr lang="it-IT" sz="1400" dirty="0">
              <a:solidFill>
                <a:srgbClr val="0070C0"/>
              </a:solidFill>
              <a:sym typeface="Calibri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063EAB0-66BC-1E47-BD98-E44F644D268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-1"/>
            <a:ext cx="2248988" cy="802883"/>
          </a:xfrm>
          <a:prstGeom prst="rect">
            <a:avLst/>
          </a:prstGeom>
        </p:spPr>
      </p:pic>
      <p:sp>
        <p:nvSpPr>
          <p:cNvPr id="8" name="Sottotitolo 2">
            <a:extLst>
              <a:ext uri="{FF2B5EF4-FFF2-40B4-BE49-F238E27FC236}">
                <a16:creationId xmlns:a16="http://schemas.microsoft.com/office/drawing/2014/main" id="{EA29F887-D9D5-CD4D-98CA-1C9D819DF5F3}"/>
              </a:ext>
            </a:extLst>
          </p:cNvPr>
          <p:cNvSpPr txBox="1">
            <a:spLocks/>
          </p:cNvSpPr>
          <p:nvPr/>
        </p:nvSpPr>
        <p:spPr>
          <a:xfrm>
            <a:off x="2471752" y="297038"/>
            <a:ext cx="7252495" cy="50584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normAutofit fontScale="62500" lnSpcReduction="20000"/>
          </a:bodyPr>
          <a:lstStyle/>
          <a:p>
            <a:pPr marL="685800" lvl="0" indent="-685800" algn="ctr" hangingPunct="1">
              <a:spcBef>
                <a:spcPts val="800"/>
              </a:spcBef>
              <a:buSzPct val="100000"/>
            </a:pPr>
            <a:r>
              <a:rPr kumimoji="0" lang="it-IT" sz="4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"/>
                <a:cs typeface="Calibri Light" panose="020F0302020204030204" pitchFamily="34" charset="0"/>
                <a:sym typeface="Arial"/>
              </a:rPr>
              <a:t>Come si scrive, come si dice</a:t>
            </a:r>
          </a:p>
        </p:txBody>
      </p:sp>
    </p:spTree>
    <p:extLst>
      <p:ext uri="{BB962C8B-B14F-4D97-AF65-F5344CB8AC3E}">
        <p14:creationId xmlns:p14="http://schemas.microsoft.com/office/powerpoint/2010/main" val="193640595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AB742B73-08FB-5A40-96DA-2309A7BB7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162" y="1342122"/>
            <a:ext cx="6101677" cy="293856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0230DCC-ABD0-7E46-91A4-34B012D51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43250" cy="111385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06FB0CF-3D1C-1245-B5A9-6FFAFB1DE7D0}"/>
              </a:ext>
            </a:extLst>
          </p:cNvPr>
          <p:cNvSpPr txBox="1"/>
          <p:nvPr/>
        </p:nvSpPr>
        <p:spPr>
          <a:xfrm>
            <a:off x="3297382" y="4915721"/>
            <a:ext cx="5666509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defTabSz="914400" hangingPunct="0"/>
            <a:r>
              <a:rPr lang="it-IT" sz="1400" dirty="0">
                <a:solidFill>
                  <a:srgbClr val="0070C0"/>
                </a:solidFill>
                <a:sym typeface="Calibri"/>
              </a:rPr>
              <a:t>Osserva, poi svolgi gli eserci</a:t>
            </a:r>
            <a:r>
              <a:rPr lang="it-IT" sz="1400" dirty="0">
                <a:solidFill>
                  <a:srgbClr val="0070C0"/>
                </a:solidFill>
              </a:rPr>
              <a:t>zi 3 e 4, a pagina:</a:t>
            </a:r>
            <a:r>
              <a:rPr lang="it-IT" sz="1400" dirty="0">
                <a:solidFill>
                  <a:srgbClr val="0070C0"/>
                </a:solidFill>
                <a:sym typeface="Calibri"/>
              </a:rPr>
              <a:t>  </a:t>
            </a:r>
          </a:p>
          <a:p>
            <a:pPr marL="285750" indent="-285750" defTabSz="914400" hangingPunct="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70C0"/>
                </a:solidFill>
                <a:sym typeface="Calibri"/>
              </a:rPr>
              <a:t>31</a:t>
            </a:r>
            <a:r>
              <a:rPr lang="it-IT" sz="1400" dirty="0">
                <a:solidFill>
                  <a:srgbClr val="0070C0"/>
                </a:solidFill>
              </a:rPr>
              <a:t> (vol. 1)</a:t>
            </a:r>
          </a:p>
          <a:p>
            <a:pPr marL="285750" indent="-285750" defTabSz="914400" hangingPunct="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70C0"/>
                </a:solidFill>
                <a:sym typeface="Calibri"/>
              </a:rPr>
              <a:t>33 (vol</a:t>
            </a:r>
            <a:r>
              <a:rPr lang="it-IT" sz="1400" dirty="0">
                <a:solidFill>
                  <a:srgbClr val="0070C0"/>
                </a:solidFill>
              </a:rPr>
              <a:t>. Compact)</a:t>
            </a:r>
            <a:endParaRPr lang="it-IT" sz="1400" dirty="0">
              <a:solidFill>
                <a:srgbClr val="0070C0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534301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4A848F9-2236-B944-BC65-E96A73FF2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6000" y="988321"/>
            <a:ext cx="8100000" cy="442809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62C4FAF-72D4-E043-8DFE-11DBF3F35C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7" y="-9525"/>
            <a:ext cx="3125164" cy="111385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6CC4625-9535-B94B-82B0-764D1DD65AAC}"/>
              </a:ext>
            </a:extLst>
          </p:cNvPr>
          <p:cNvSpPr txBox="1"/>
          <p:nvPr/>
        </p:nvSpPr>
        <p:spPr>
          <a:xfrm>
            <a:off x="1741538" y="5838671"/>
            <a:ext cx="8708924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ctr" defTabSz="914400" hangingPunct="0"/>
            <a:r>
              <a:rPr lang="it-IT" sz="1400" dirty="0">
                <a:solidFill>
                  <a:srgbClr val="0070C0"/>
                </a:solidFill>
                <a:sym typeface="Calibri"/>
              </a:rPr>
              <a:t>Osserva, poi svolgi gli eserci</a:t>
            </a:r>
            <a:r>
              <a:rPr lang="it-IT" sz="1400" dirty="0">
                <a:solidFill>
                  <a:srgbClr val="0070C0"/>
                </a:solidFill>
              </a:rPr>
              <a:t>zi 2 e 3, a pagina 7 del volume </a:t>
            </a:r>
            <a:r>
              <a:rPr lang="it-IT" sz="1400" i="1" dirty="0" err="1">
                <a:solidFill>
                  <a:srgbClr val="0070C0"/>
                </a:solidFill>
              </a:rPr>
              <a:t>Grammaire</a:t>
            </a:r>
            <a:r>
              <a:rPr lang="it-IT" sz="1400" i="1" dirty="0">
                <a:solidFill>
                  <a:srgbClr val="0070C0"/>
                </a:solidFill>
              </a:rPr>
              <a:t> </a:t>
            </a:r>
            <a:r>
              <a:rPr lang="it-IT" sz="1400" i="1" dirty="0" err="1">
                <a:solidFill>
                  <a:srgbClr val="0070C0"/>
                </a:solidFill>
              </a:rPr>
              <a:t>intégrale</a:t>
            </a:r>
            <a:endParaRPr lang="it-IT" sz="1400" dirty="0">
              <a:solidFill>
                <a:srgbClr val="0070C0"/>
              </a:solidFill>
              <a:sym typeface="Calibri"/>
            </a:endParaRP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6C4B20AE-9BB6-F147-98A5-0953AFF1E394}"/>
              </a:ext>
            </a:extLst>
          </p:cNvPr>
          <p:cNvSpPr txBox="1">
            <a:spLocks/>
          </p:cNvSpPr>
          <p:nvPr/>
        </p:nvSpPr>
        <p:spPr>
          <a:xfrm>
            <a:off x="2471752" y="297038"/>
            <a:ext cx="7252495" cy="50584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normAutofit fontScale="62500" lnSpcReduction="20000"/>
          </a:bodyPr>
          <a:lstStyle/>
          <a:p>
            <a:pPr marL="685800" lvl="0" indent="-685800" algn="ctr" hangingPunct="1">
              <a:spcBef>
                <a:spcPts val="800"/>
              </a:spcBef>
              <a:buSzPct val="100000"/>
            </a:pPr>
            <a:r>
              <a:rPr kumimoji="0" lang="it-IT" sz="4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"/>
                <a:cs typeface="Calibri Light" panose="020F0302020204030204" pitchFamily="34" charset="0"/>
                <a:sym typeface="Arial"/>
              </a:rPr>
              <a:t>Come si scrive, come si dice</a:t>
            </a:r>
          </a:p>
        </p:txBody>
      </p:sp>
    </p:spTree>
    <p:extLst>
      <p:ext uri="{BB962C8B-B14F-4D97-AF65-F5344CB8AC3E}">
        <p14:creationId xmlns:p14="http://schemas.microsoft.com/office/powerpoint/2010/main" val="43703071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9242" y="5078759"/>
            <a:ext cx="7268859" cy="1089527"/>
          </a:xfrm>
        </p:spPr>
        <p:txBody>
          <a:bodyPr/>
          <a:lstStyle/>
          <a:p>
            <a:r>
              <a:rPr lang="it-IT" dirty="0" err="1">
                <a:solidFill>
                  <a:schemeClr val="tx1"/>
                </a:solidFill>
              </a:rPr>
              <a:t>Quels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sont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les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objets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 err="1">
                <a:solidFill>
                  <a:schemeClr val="tx1"/>
                </a:solidFill>
              </a:rPr>
              <a:t>préférés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des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ados</a:t>
            </a:r>
            <a:r>
              <a:rPr lang="it-IT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it-IT" dirty="0" err="1"/>
              <a:t>Unité</a:t>
            </a:r>
            <a:r>
              <a:rPr lang="it-IT" dirty="0"/>
              <a:t> 1</a:t>
            </a:r>
          </a:p>
        </p:txBody>
      </p:sp>
      <p:sp>
        <p:nvSpPr>
          <p:cNvPr id="10" name="Sottotitolo 9">
            <a:extLst>
              <a:ext uri="{FF2B5EF4-FFF2-40B4-BE49-F238E27FC236}">
                <a16:creationId xmlns:a16="http://schemas.microsoft.com/office/drawing/2014/main" id="{CC48441F-8EB6-9F48-B750-1D33CE71C19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61709" y="317026"/>
            <a:ext cx="5473700" cy="369330"/>
          </a:xfrm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altLang="it-IT" dirty="0" err="1">
                <a:solidFill>
                  <a:schemeClr val="bg1"/>
                </a:solidFill>
              </a:rPr>
              <a:t>Fabienne</a:t>
            </a:r>
            <a:r>
              <a:rPr lang="it-IT" altLang="it-IT" dirty="0">
                <a:solidFill>
                  <a:schemeClr val="bg1"/>
                </a:solidFill>
              </a:rPr>
              <a:t> </a:t>
            </a:r>
            <a:r>
              <a:rPr lang="it-IT" altLang="it-IT" dirty="0" err="1">
                <a:solidFill>
                  <a:schemeClr val="bg1"/>
                </a:solidFill>
              </a:rPr>
              <a:t>Gallon</a:t>
            </a:r>
            <a:r>
              <a:rPr lang="it-IT" altLang="it-IT" dirty="0">
                <a:solidFill>
                  <a:schemeClr val="bg1"/>
                </a:solidFill>
              </a:rPr>
              <a:t>, </a:t>
            </a:r>
            <a:r>
              <a:rPr lang="it-IT" altLang="it-IT" dirty="0" err="1">
                <a:solidFill>
                  <a:schemeClr val="bg1"/>
                </a:solidFill>
              </a:rPr>
              <a:t>Céline</a:t>
            </a:r>
            <a:r>
              <a:rPr lang="it-IT" altLang="it-IT" dirty="0">
                <a:solidFill>
                  <a:schemeClr val="bg1"/>
                </a:solidFill>
              </a:rPr>
              <a:t> </a:t>
            </a:r>
            <a:r>
              <a:rPr lang="it-IT" altLang="it-IT" dirty="0" err="1">
                <a:solidFill>
                  <a:schemeClr val="bg1"/>
                </a:solidFill>
              </a:rPr>
              <a:t>Himber</a:t>
            </a:r>
            <a:endParaRPr lang="it-IT" altLang="it-IT" dirty="0">
              <a:solidFill>
                <a:schemeClr val="bg1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B7866F0-AA09-6D4C-AF94-9C5DECC18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09" y="712242"/>
            <a:ext cx="3446362" cy="805564"/>
          </a:xfrm>
          <a:prstGeom prst="rect">
            <a:avLst/>
          </a:prstGeom>
        </p:spPr>
      </p:pic>
      <p:grpSp>
        <p:nvGrpSpPr>
          <p:cNvPr id="21" name="Gruppo 20">
            <a:extLst>
              <a:ext uri="{FF2B5EF4-FFF2-40B4-BE49-F238E27FC236}">
                <a16:creationId xmlns:a16="http://schemas.microsoft.com/office/drawing/2014/main" id="{FC558B1E-86F1-5F43-839A-9F8A9CE03A80}"/>
              </a:ext>
            </a:extLst>
          </p:cNvPr>
          <p:cNvGrpSpPr/>
          <p:nvPr/>
        </p:nvGrpSpPr>
        <p:grpSpPr>
          <a:xfrm>
            <a:off x="8016948" y="4575918"/>
            <a:ext cx="3959387" cy="1548395"/>
            <a:chOff x="16306800" y="9274017"/>
            <a:chExt cx="7317800" cy="2861769"/>
          </a:xfrm>
        </p:grpSpPr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67245BB9-168F-6C4D-A17F-4CDFF77EFC80}"/>
                </a:ext>
              </a:extLst>
            </p:cNvPr>
            <p:cNvSpPr/>
            <p:nvPr/>
          </p:nvSpPr>
          <p:spPr>
            <a:xfrm>
              <a:off x="16306800" y="9274017"/>
              <a:ext cx="7317800" cy="286176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 cap="flat">
              <a:solidFill>
                <a:schemeClr val="accent1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ctr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569E1F1E-CC2E-1044-A58D-70FB7FBE0792}"/>
                </a:ext>
              </a:extLst>
            </p:cNvPr>
            <p:cNvSpPr txBox="1"/>
            <p:nvPr/>
          </p:nvSpPr>
          <p:spPr>
            <a:xfrm>
              <a:off x="18535650" y="9638626"/>
              <a:ext cx="4850813" cy="17065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it-IT" sz="1000" b="1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Per il docente </a:t>
              </a:r>
            </a:p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it-IT" sz="1000" b="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Le attività da svolgere in classe con i materiali presentati in queste diapositive sono illustrate alle pagine </a:t>
              </a:r>
              <a:r>
                <a:rPr lang="it-IT" sz="1000" dirty="0">
                  <a:solidFill>
                    <a:srgbClr val="0070C0"/>
                  </a:solidFill>
                  <a:sym typeface="Calibri"/>
                </a:rPr>
                <a:t>88-97</a:t>
              </a:r>
              <a:r>
                <a:rPr kumimoji="0" lang="it-IT" sz="1000" b="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 del volume </a:t>
              </a:r>
              <a:r>
                <a:rPr kumimoji="0" lang="it-IT" sz="1000" b="0" i="1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Guide </a:t>
              </a:r>
              <a:r>
                <a:rPr kumimoji="0" lang="it-IT" sz="1000" b="0" i="1" u="none" strike="noStrike" cap="none" spc="0" normalizeH="0" baseline="0" dirty="0" err="1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pédagogique</a:t>
              </a:r>
              <a:endParaRPr kumimoji="0" lang="it-IT" sz="1000" b="0" i="1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A80E5FC6-B177-FA48-94B0-E9874D5AE7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6532330" y="9573978"/>
              <a:ext cx="1722071" cy="22477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12" name="Rettangolo 11">
            <a:extLst>
              <a:ext uri="{FF2B5EF4-FFF2-40B4-BE49-F238E27FC236}">
                <a16:creationId xmlns:a16="http://schemas.microsoft.com/office/drawing/2014/main" id="{31083C89-989F-BD40-A583-C5FBE7AE5CC5}"/>
              </a:ext>
            </a:extLst>
          </p:cNvPr>
          <p:cNvSpPr/>
          <p:nvPr/>
        </p:nvSpPr>
        <p:spPr>
          <a:xfrm>
            <a:off x="6999026" y="394209"/>
            <a:ext cx="1384905" cy="1784863"/>
          </a:xfrm>
          <a:prstGeom prst="rect">
            <a:avLst/>
          </a:prstGeom>
          <a:solidFill>
            <a:schemeClr val="accent1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1BFBD98-1ABF-754E-B5E8-87878369E5A5}"/>
              </a:ext>
            </a:extLst>
          </p:cNvPr>
          <p:cNvSpPr txBox="1"/>
          <p:nvPr/>
        </p:nvSpPr>
        <p:spPr>
          <a:xfrm>
            <a:off x="7087229" y="1749050"/>
            <a:ext cx="120411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b">
            <a:spAutoFit/>
          </a:bodyPr>
          <a:lstStyle/>
          <a:p>
            <a:pPr marL="0" marR="0" indent="0" algn="just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Inquadra il QR code e accedi alle risorse digitali</a:t>
            </a:r>
          </a:p>
        </p:txBody>
      </p:sp>
      <p:pic>
        <p:nvPicPr>
          <p:cNvPr id="15" name="Immagine 14">
            <a:hlinkClick r:id="rId5"/>
            <a:extLst>
              <a:ext uri="{FF2B5EF4-FFF2-40B4-BE49-F238E27FC236}">
                <a16:creationId xmlns:a16="http://schemas.microsoft.com/office/drawing/2014/main" id="{C4226AB9-688B-E94B-834A-9F3BB58C1D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0468" y="477276"/>
            <a:ext cx="1177633" cy="117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03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0230DCC-ABD0-7E46-91A4-34B012D51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43250" cy="1113857"/>
          </a:xfrm>
          <a:prstGeom prst="rect">
            <a:avLst/>
          </a:prstGeom>
        </p:spPr>
      </p:pic>
      <p:pic>
        <p:nvPicPr>
          <p:cNvPr id="5" name="Immagine 4">
            <a:hlinkClick r:id="rId4"/>
            <a:extLst>
              <a:ext uri="{FF2B5EF4-FFF2-40B4-BE49-F238E27FC236}">
                <a16:creationId xmlns:a16="http://schemas.microsoft.com/office/drawing/2014/main" id="{1027653C-25CC-0841-BE50-3BE5B2CE41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9578" y="1066230"/>
            <a:ext cx="7612844" cy="424986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7A6FE98E-BEF0-5B41-A42A-59670FFD609F}"/>
              </a:ext>
            </a:extLst>
          </p:cNvPr>
          <p:cNvGrpSpPr/>
          <p:nvPr/>
        </p:nvGrpSpPr>
        <p:grpSpPr>
          <a:xfrm>
            <a:off x="4990061" y="5600391"/>
            <a:ext cx="3572915" cy="529374"/>
            <a:chOff x="9980122" y="10895981"/>
            <a:chExt cx="7145830" cy="1058747"/>
          </a:xfrm>
        </p:grpSpPr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2292294C-7680-FD4B-80C8-863710B964C1}"/>
                </a:ext>
              </a:extLst>
            </p:cNvPr>
            <p:cNvSpPr txBox="1"/>
            <p:nvPr/>
          </p:nvSpPr>
          <p:spPr>
            <a:xfrm>
              <a:off x="11717272" y="11211935"/>
              <a:ext cx="5408680" cy="430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defTabSz="914400" hangingPunct="0"/>
              <a:r>
                <a:rPr lang="it-IT" sz="1400" dirty="0">
                  <a:solidFill>
                    <a:srgbClr val="0070C0"/>
                  </a:solidFill>
                  <a:sym typeface="Calibri"/>
                </a:rPr>
                <a:t>Guarda il video</a:t>
              </a:r>
            </a:p>
          </p:txBody>
        </p:sp>
        <p:grpSp>
          <p:nvGrpSpPr>
            <p:cNvPr id="2" name="Gruppo 1">
              <a:extLst>
                <a:ext uri="{FF2B5EF4-FFF2-40B4-BE49-F238E27FC236}">
                  <a16:creationId xmlns:a16="http://schemas.microsoft.com/office/drawing/2014/main" id="{D4B0C98C-923C-984C-AACC-F5617D7213DC}"/>
                </a:ext>
              </a:extLst>
            </p:cNvPr>
            <p:cNvGrpSpPr/>
            <p:nvPr/>
          </p:nvGrpSpPr>
          <p:grpSpPr>
            <a:xfrm>
              <a:off x="9980122" y="10895981"/>
              <a:ext cx="1568888" cy="1058747"/>
              <a:chOff x="2874472" y="10895981"/>
              <a:chExt cx="1568888" cy="1058747"/>
            </a:xfrm>
          </p:grpSpPr>
          <p:pic>
            <p:nvPicPr>
              <p:cNvPr id="7" name="Immagine 6">
                <a:hlinkClick r:id="rId4"/>
                <a:extLst>
                  <a:ext uri="{FF2B5EF4-FFF2-40B4-BE49-F238E27FC236}">
                    <a16:creationId xmlns:a16="http://schemas.microsoft.com/office/drawing/2014/main" id="{25B8FE84-8DCF-0342-9851-E1871585DE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r="73944" b="2728"/>
              <a:stretch/>
            </p:blipFill>
            <p:spPr>
              <a:xfrm>
                <a:off x="2874472" y="10895981"/>
                <a:ext cx="1008386" cy="869951"/>
              </a:xfrm>
              <a:prstGeom prst="rect">
                <a:avLst/>
              </a:prstGeom>
            </p:spPr>
          </p:pic>
          <p:pic>
            <p:nvPicPr>
              <p:cNvPr id="8" name="Elemento grafico 7" descr="Dorso della mano con indice che punta verso destra contorno">
                <a:hlinkClick r:id="rId4"/>
                <a:extLst>
                  <a:ext uri="{FF2B5EF4-FFF2-40B4-BE49-F238E27FC236}">
                    <a16:creationId xmlns:a16="http://schemas.microsoft.com/office/drawing/2014/main" id="{E8C3C9F7-EC9D-0948-A249-CF475C904D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 rot="14790613">
                <a:off x="3528960" y="11040328"/>
                <a:ext cx="914400" cy="914400"/>
              </a:xfrm>
              <a:prstGeom prst="rect">
                <a:avLst/>
              </a:prstGeom>
            </p:spPr>
          </p:pic>
        </p:grpSp>
      </p:grpSp>
      <p:sp>
        <p:nvSpPr>
          <p:cNvPr id="11" name="Sottotitolo 2">
            <a:extLst>
              <a:ext uri="{FF2B5EF4-FFF2-40B4-BE49-F238E27FC236}">
                <a16:creationId xmlns:a16="http://schemas.microsoft.com/office/drawing/2014/main" id="{68546CCA-66C4-AA4F-977F-7FBF2AFFE093}"/>
              </a:ext>
            </a:extLst>
          </p:cNvPr>
          <p:cNvSpPr txBox="1">
            <a:spLocks/>
          </p:cNvSpPr>
          <p:nvPr/>
        </p:nvSpPr>
        <p:spPr>
          <a:xfrm>
            <a:off x="2471752" y="297038"/>
            <a:ext cx="7252495" cy="50584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normAutofit fontScale="62500" lnSpcReduction="20000"/>
          </a:bodyPr>
          <a:lstStyle/>
          <a:p>
            <a:pPr marL="685800" lvl="0" indent="-685800" algn="ctr">
              <a:spcBef>
                <a:spcPts val="800"/>
              </a:spcBef>
              <a:buSzPct val="100000"/>
            </a:pPr>
            <a:r>
              <a:rPr lang="it-IT" sz="4000" kern="0" dirty="0">
                <a:solidFill>
                  <a:srgbClr val="0070C0"/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  <a:sym typeface="Arial"/>
              </a:rPr>
              <a:t>► </a:t>
            </a:r>
            <a:r>
              <a:rPr kumimoji="0" lang="it-IT" sz="400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"/>
                <a:cs typeface="Calibri Light" panose="020F0302020204030204" pitchFamily="34" charset="0"/>
                <a:sym typeface="Arial"/>
              </a:rPr>
              <a:t>Grammaire</a:t>
            </a:r>
            <a:r>
              <a:rPr kumimoji="0" lang="it-IT" sz="4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"/>
                <a:cs typeface="Calibri Light" panose="020F0302020204030204" pitchFamily="34" charset="0"/>
                <a:sym typeface="Arial"/>
              </a:rPr>
              <a:t> facile</a:t>
            </a:r>
          </a:p>
        </p:txBody>
      </p:sp>
    </p:spTree>
    <p:extLst>
      <p:ext uri="{BB962C8B-B14F-4D97-AF65-F5344CB8AC3E}">
        <p14:creationId xmlns:p14="http://schemas.microsoft.com/office/powerpoint/2010/main" val="270671731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0230DCC-ABD0-7E46-91A4-34B012D51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43250" cy="1113857"/>
          </a:xfrm>
          <a:prstGeom prst="rect">
            <a:avLst/>
          </a:prstGeom>
        </p:spPr>
      </p:pic>
      <p:grpSp>
        <p:nvGrpSpPr>
          <p:cNvPr id="12" name="Gruppo 11">
            <a:extLst>
              <a:ext uri="{FF2B5EF4-FFF2-40B4-BE49-F238E27FC236}">
                <a16:creationId xmlns:a16="http://schemas.microsoft.com/office/drawing/2014/main" id="{FE2EE82A-C5D7-8A40-889C-4711B88963B9}"/>
              </a:ext>
            </a:extLst>
          </p:cNvPr>
          <p:cNvGrpSpPr/>
          <p:nvPr/>
        </p:nvGrpSpPr>
        <p:grpSpPr>
          <a:xfrm>
            <a:off x="497550" y="1565371"/>
            <a:ext cx="5043327" cy="1791963"/>
            <a:chOff x="995099" y="3130742"/>
            <a:chExt cx="10086654" cy="3583925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1027653C-25CC-0841-BE50-3BE5B2CE41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615"/>
            <a:stretch/>
          </p:blipFill>
          <p:spPr>
            <a:xfrm>
              <a:off x="1171846" y="3130742"/>
              <a:ext cx="9909907" cy="3583925"/>
            </a:xfrm>
            <a:prstGeom prst="rect">
              <a:avLst/>
            </a:prstGeom>
          </p:spPr>
        </p:pic>
        <p:pic>
          <p:nvPicPr>
            <p:cNvPr id="10" name="Elemento grafico 9" descr="Dorso della mano con indice che punta verso destra contorno">
              <a:extLst>
                <a:ext uri="{FF2B5EF4-FFF2-40B4-BE49-F238E27FC236}">
                  <a16:creationId xmlns:a16="http://schemas.microsoft.com/office/drawing/2014/main" id="{D5D0B17F-09CB-5A49-99F5-FF81ADBFC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9100592">
              <a:off x="995099" y="5247877"/>
              <a:ext cx="743326" cy="743326"/>
            </a:xfrm>
            <a:prstGeom prst="rect">
              <a:avLst/>
            </a:prstGeom>
          </p:spPr>
        </p:pic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65E2B36B-8F16-8146-A736-6DD80C3A5D6D}"/>
              </a:ext>
            </a:extLst>
          </p:cNvPr>
          <p:cNvGrpSpPr/>
          <p:nvPr/>
        </p:nvGrpSpPr>
        <p:grpSpPr>
          <a:xfrm>
            <a:off x="5944246" y="1565371"/>
            <a:ext cx="5637940" cy="3315553"/>
            <a:chOff x="11888491" y="3130742"/>
            <a:chExt cx="11275879" cy="6631105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AB742B73-08FB-5A40-96DA-2309A7BB7E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854"/>
            <a:stretch/>
          </p:blipFill>
          <p:spPr>
            <a:xfrm>
              <a:off x="11964998" y="3130742"/>
              <a:ext cx="11199372" cy="6631105"/>
            </a:xfrm>
            <a:prstGeom prst="rect">
              <a:avLst/>
            </a:prstGeom>
          </p:spPr>
        </p:pic>
        <p:pic>
          <p:nvPicPr>
            <p:cNvPr id="11" name="Elemento grafico 10" descr="Dorso della mano con indice che punta verso destra contorno">
              <a:extLst>
                <a:ext uri="{FF2B5EF4-FFF2-40B4-BE49-F238E27FC236}">
                  <a16:creationId xmlns:a16="http://schemas.microsoft.com/office/drawing/2014/main" id="{3ECCE5DB-1D3A-5D43-9309-6A7B64A80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9100592">
              <a:off x="11888491" y="7901936"/>
              <a:ext cx="743326" cy="743326"/>
            </a:xfrm>
            <a:prstGeom prst="rect">
              <a:avLst/>
            </a:prstGeom>
          </p:spPr>
        </p:pic>
      </p:grpSp>
      <p:sp>
        <p:nvSpPr>
          <p:cNvPr id="7" name="Rettangolo 6">
            <a:hlinkClick r:id="rId8"/>
            <a:extLst>
              <a:ext uri="{FF2B5EF4-FFF2-40B4-BE49-F238E27FC236}">
                <a16:creationId xmlns:a16="http://schemas.microsoft.com/office/drawing/2014/main" id="{82D66608-847A-0B41-B33D-30FC00D3F185}"/>
              </a:ext>
            </a:extLst>
          </p:cNvPr>
          <p:cNvSpPr/>
          <p:nvPr/>
        </p:nvSpPr>
        <p:spPr>
          <a:xfrm>
            <a:off x="780840" y="2457941"/>
            <a:ext cx="813178" cy="461665"/>
          </a:xfrm>
          <a:prstGeom prst="rect">
            <a:avLst/>
          </a:prstGeom>
          <a:noFill/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defTabSz="914400" hangingPunct="0"/>
            <a:endParaRPr lang="it-IT" sz="2400">
              <a:solidFill>
                <a:srgbClr val="000000"/>
              </a:solidFill>
              <a:sym typeface="Calibri"/>
            </a:endParaRPr>
          </a:p>
        </p:txBody>
      </p:sp>
      <p:sp>
        <p:nvSpPr>
          <p:cNvPr id="8" name="Rettangolo 7">
            <a:hlinkClick r:id="rId9"/>
            <a:extLst>
              <a:ext uri="{FF2B5EF4-FFF2-40B4-BE49-F238E27FC236}">
                <a16:creationId xmlns:a16="http://schemas.microsoft.com/office/drawing/2014/main" id="{B6D6A268-4483-1C4A-B3F2-385F00A563D4}"/>
              </a:ext>
            </a:extLst>
          </p:cNvPr>
          <p:cNvSpPr/>
          <p:nvPr/>
        </p:nvSpPr>
        <p:spPr>
          <a:xfrm>
            <a:off x="6232229" y="3799679"/>
            <a:ext cx="909973" cy="461665"/>
          </a:xfrm>
          <a:prstGeom prst="rect">
            <a:avLst/>
          </a:prstGeom>
          <a:noFill/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defTabSz="914400" hangingPunct="0"/>
            <a:endParaRPr lang="it-IT" sz="240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3" name="Sottotitolo 2">
            <a:extLst>
              <a:ext uri="{FF2B5EF4-FFF2-40B4-BE49-F238E27FC236}">
                <a16:creationId xmlns:a16="http://schemas.microsoft.com/office/drawing/2014/main" id="{6F93B4B7-3546-874F-925D-4E2C2A2B9EDE}"/>
              </a:ext>
            </a:extLst>
          </p:cNvPr>
          <p:cNvSpPr txBox="1">
            <a:spLocks/>
          </p:cNvSpPr>
          <p:nvPr/>
        </p:nvSpPr>
        <p:spPr>
          <a:xfrm>
            <a:off x="2471752" y="297038"/>
            <a:ext cx="7252495" cy="50584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normAutofit fontScale="62500" lnSpcReduction="20000"/>
          </a:bodyPr>
          <a:lstStyle/>
          <a:p>
            <a:pPr marL="685800" lvl="0" indent="-685800" algn="ctr" hangingPunct="1">
              <a:spcBef>
                <a:spcPts val="800"/>
              </a:spcBef>
              <a:buSzPct val="100000"/>
            </a:pPr>
            <a:r>
              <a:rPr kumimoji="0" lang="it-IT" sz="4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"/>
                <a:cs typeface="Calibri Light" panose="020F0302020204030204" pitchFamily="34" charset="0"/>
                <a:sym typeface="Arial"/>
              </a:rPr>
              <a:t>Ascolta e ripeti</a:t>
            </a:r>
          </a:p>
        </p:txBody>
      </p:sp>
    </p:spTree>
    <p:extLst>
      <p:ext uri="{BB962C8B-B14F-4D97-AF65-F5344CB8AC3E}">
        <p14:creationId xmlns:p14="http://schemas.microsoft.com/office/powerpoint/2010/main" val="18058961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027653C-25CC-0841-BE50-3BE5B2CE41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4" b="-436"/>
          <a:stretch/>
        </p:blipFill>
        <p:spPr>
          <a:xfrm>
            <a:off x="3486000" y="1651610"/>
            <a:ext cx="5220000" cy="230413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F3B19A8-A568-F341-988E-DF1F12ECF739}"/>
              </a:ext>
            </a:extLst>
          </p:cNvPr>
          <p:cNvSpPr txBox="1"/>
          <p:nvPr/>
        </p:nvSpPr>
        <p:spPr>
          <a:xfrm>
            <a:off x="3657601" y="4946180"/>
            <a:ext cx="4849090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defTabSz="914400" hangingPunct="0"/>
            <a:r>
              <a:rPr lang="it-IT" sz="1400" dirty="0">
                <a:solidFill>
                  <a:srgbClr val="0070C0"/>
                </a:solidFill>
                <a:sym typeface="Calibri"/>
              </a:rPr>
              <a:t>Osserva, poi svolgi gli eserci</a:t>
            </a:r>
            <a:r>
              <a:rPr lang="it-IT" sz="1400" dirty="0">
                <a:solidFill>
                  <a:srgbClr val="0070C0"/>
                </a:solidFill>
              </a:rPr>
              <a:t>zi 9 e 10, a pagina:</a:t>
            </a:r>
            <a:r>
              <a:rPr lang="it-IT" sz="1400" dirty="0">
                <a:solidFill>
                  <a:srgbClr val="0070C0"/>
                </a:solidFill>
                <a:sym typeface="Calibri"/>
              </a:rPr>
              <a:t>  </a:t>
            </a:r>
          </a:p>
          <a:p>
            <a:pPr marL="285750" indent="-285750" defTabSz="914400" hangingPunct="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70C0"/>
                </a:solidFill>
                <a:sym typeface="Calibri"/>
              </a:rPr>
              <a:t>32</a:t>
            </a:r>
            <a:r>
              <a:rPr lang="it-IT" sz="1400" dirty="0">
                <a:solidFill>
                  <a:srgbClr val="0070C0"/>
                </a:solidFill>
              </a:rPr>
              <a:t> (vol. 1)</a:t>
            </a:r>
          </a:p>
          <a:p>
            <a:pPr marL="285750" indent="-285750" defTabSz="914400" hangingPunct="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70C0"/>
                </a:solidFill>
                <a:sym typeface="Calibri"/>
              </a:rPr>
              <a:t>34 (vol</a:t>
            </a:r>
            <a:r>
              <a:rPr lang="it-IT" sz="1400" dirty="0">
                <a:solidFill>
                  <a:srgbClr val="0070C0"/>
                </a:solidFill>
              </a:rPr>
              <a:t>. Compact)</a:t>
            </a:r>
            <a:endParaRPr lang="it-IT" sz="1400" dirty="0">
              <a:solidFill>
                <a:srgbClr val="0070C0"/>
              </a:solidFill>
              <a:sym typeface="Calibri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D8B6C64-2F26-1542-8A0F-614159ACB0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7" y="-9525"/>
            <a:ext cx="3125164" cy="111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3978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4A848F9-2236-B944-BC65-E96A73FF2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3378" y="978812"/>
            <a:ext cx="7288840" cy="517923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F0A4CFF-2CFB-1E43-B91B-170DC02B0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7" y="-9525"/>
            <a:ext cx="3125164" cy="111385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047CE0B-E92C-AF43-9480-1D00543B0532}"/>
              </a:ext>
            </a:extLst>
          </p:cNvPr>
          <p:cNvSpPr txBox="1"/>
          <p:nvPr/>
        </p:nvSpPr>
        <p:spPr>
          <a:xfrm>
            <a:off x="8862019" y="5415959"/>
            <a:ext cx="3066745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defTabSz="914400" hangingPunct="0"/>
            <a:r>
              <a:rPr lang="it-IT" sz="1400" dirty="0">
                <a:solidFill>
                  <a:srgbClr val="0070C0"/>
                </a:solidFill>
                <a:sym typeface="Calibri"/>
              </a:rPr>
              <a:t>Osserva, poi svolgi gli eserci</a:t>
            </a:r>
            <a:r>
              <a:rPr lang="it-IT" sz="1400" dirty="0">
                <a:solidFill>
                  <a:srgbClr val="0070C0"/>
                </a:solidFill>
              </a:rPr>
              <a:t>zi 2 e 3, a pagina 13 del volume </a:t>
            </a:r>
            <a:r>
              <a:rPr lang="it-IT" sz="1400" i="1" dirty="0" err="1">
                <a:solidFill>
                  <a:srgbClr val="0070C0"/>
                </a:solidFill>
              </a:rPr>
              <a:t>Grammaire</a:t>
            </a:r>
            <a:r>
              <a:rPr lang="it-IT" sz="1400" i="1" dirty="0">
                <a:solidFill>
                  <a:srgbClr val="0070C0"/>
                </a:solidFill>
              </a:rPr>
              <a:t> </a:t>
            </a:r>
            <a:r>
              <a:rPr lang="it-IT" sz="1400" i="1" dirty="0" err="1">
                <a:solidFill>
                  <a:srgbClr val="0070C0"/>
                </a:solidFill>
              </a:rPr>
              <a:t>intégrale</a:t>
            </a:r>
            <a:endParaRPr lang="it-IT" sz="1400" dirty="0">
              <a:solidFill>
                <a:srgbClr val="0070C0"/>
              </a:solidFill>
              <a:sym typeface="Calibri"/>
            </a:endParaRP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DC1D080F-AEE1-7245-804E-E5E7A6CA5739}"/>
              </a:ext>
            </a:extLst>
          </p:cNvPr>
          <p:cNvSpPr txBox="1">
            <a:spLocks/>
          </p:cNvSpPr>
          <p:nvPr/>
        </p:nvSpPr>
        <p:spPr>
          <a:xfrm>
            <a:off x="2471752" y="297038"/>
            <a:ext cx="7252495" cy="50584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normAutofit fontScale="62500" lnSpcReduction="20000"/>
          </a:bodyPr>
          <a:lstStyle/>
          <a:p>
            <a:pPr marL="685800" lvl="0" indent="-685800" algn="ctr" hangingPunct="1">
              <a:spcBef>
                <a:spcPts val="800"/>
              </a:spcBef>
              <a:buSzPct val="100000"/>
            </a:pPr>
            <a:r>
              <a:rPr kumimoji="0" lang="it-IT" sz="4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"/>
                <a:cs typeface="Calibri Light" panose="020F0302020204030204" pitchFamily="34" charset="0"/>
                <a:sym typeface="Arial"/>
              </a:rPr>
              <a:t>Come si scrive, come si dice</a:t>
            </a:r>
          </a:p>
        </p:txBody>
      </p:sp>
    </p:spTree>
    <p:extLst>
      <p:ext uri="{BB962C8B-B14F-4D97-AF65-F5344CB8AC3E}">
        <p14:creationId xmlns:p14="http://schemas.microsoft.com/office/powerpoint/2010/main" val="135329063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027653C-25CC-0841-BE50-3BE5B2CE41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3" b="-42"/>
          <a:stretch/>
        </p:blipFill>
        <p:spPr>
          <a:xfrm>
            <a:off x="3486000" y="776416"/>
            <a:ext cx="5220000" cy="368149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0BB25C3-BF44-0948-BA04-D399D1DCEBA8}"/>
              </a:ext>
            </a:extLst>
          </p:cNvPr>
          <p:cNvSpPr txBox="1"/>
          <p:nvPr/>
        </p:nvSpPr>
        <p:spPr>
          <a:xfrm>
            <a:off x="3676350" y="5059614"/>
            <a:ext cx="4830342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defTabSz="914400" hangingPunct="0"/>
            <a:r>
              <a:rPr lang="it-IT" sz="1400" dirty="0">
                <a:solidFill>
                  <a:srgbClr val="0070C0"/>
                </a:solidFill>
                <a:sym typeface="Calibri"/>
              </a:rPr>
              <a:t>Osserva, poi svolgi gli eserci</a:t>
            </a:r>
            <a:r>
              <a:rPr lang="it-IT" sz="1400" dirty="0">
                <a:solidFill>
                  <a:srgbClr val="0070C0"/>
                </a:solidFill>
              </a:rPr>
              <a:t>zi 11, 12 e 13, a pagina:</a:t>
            </a:r>
            <a:r>
              <a:rPr lang="it-IT" sz="1400" dirty="0">
                <a:solidFill>
                  <a:srgbClr val="0070C0"/>
                </a:solidFill>
                <a:sym typeface="Calibri"/>
              </a:rPr>
              <a:t>  </a:t>
            </a:r>
          </a:p>
          <a:p>
            <a:pPr marL="285750" indent="-285750" defTabSz="914400" hangingPunct="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70C0"/>
                </a:solidFill>
                <a:sym typeface="Calibri"/>
              </a:rPr>
              <a:t>32</a:t>
            </a:r>
            <a:r>
              <a:rPr lang="it-IT" sz="1400" dirty="0">
                <a:solidFill>
                  <a:srgbClr val="0070C0"/>
                </a:solidFill>
              </a:rPr>
              <a:t> (vol. 1)</a:t>
            </a:r>
          </a:p>
          <a:p>
            <a:pPr marL="285750" indent="-285750" defTabSz="914400" hangingPunct="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70C0"/>
                </a:solidFill>
                <a:sym typeface="Calibri"/>
              </a:rPr>
              <a:t>34 (vol</a:t>
            </a:r>
            <a:r>
              <a:rPr lang="it-IT" sz="1400" dirty="0">
                <a:solidFill>
                  <a:srgbClr val="0070C0"/>
                </a:solidFill>
              </a:rPr>
              <a:t>. Compact)</a:t>
            </a:r>
            <a:endParaRPr lang="it-IT" sz="1400" dirty="0">
              <a:solidFill>
                <a:srgbClr val="0070C0"/>
              </a:solidFill>
              <a:sym typeface="Calibri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4BE4CE6-975F-EC4A-94D9-4C087268E4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7" y="-9525"/>
            <a:ext cx="3125164" cy="111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1901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AB742B73-08FB-5A40-96DA-2309A7BB7E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r="97"/>
          <a:stretch/>
        </p:blipFill>
        <p:spPr>
          <a:xfrm>
            <a:off x="5918200" y="3832442"/>
            <a:ext cx="5873228" cy="179891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E7903C8-53F9-6C4E-8E39-854FFD982F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7" y="-9525"/>
            <a:ext cx="3125164" cy="1113857"/>
          </a:xfrm>
          <a:prstGeom prst="rect">
            <a:avLst/>
          </a:prstGeom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E163D406-8807-754E-9840-AC527995D661}"/>
              </a:ext>
            </a:extLst>
          </p:cNvPr>
          <p:cNvGrpSpPr/>
          <p:nvPr/>
        </p:nvGrpSpPr>
        <p:grpSpPr>
          <a:xfrm>
            <a:off x="400572" y="1317057"/>
            <a:ext cx="5403328" cy="4352399"/>
            <a:chOff x="801144" y="2634114"/>
            <a:chExt cx="10806656" cy="8704798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1027653C-25CC-0841-BE50-3BE5B2CE41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40" b="-739"/>
            <a:stretch/>
          </p:blipFill>
          <p:spPr>
            <a:xfrm>
              <a:off x="801144" y="2634114"/>
              <a:ext cx="10806656" cy="8704798"/>
            </a:xfrm>
            <a:prstGeom prst="rect">
              <a:avLst/>
            </a:prstGeom>
          </p:spPr>
        </p:pic>
        <p:pic>
          <p:nvPicPr>
            <p:cNvPr id="8" name="Elemento grafico 7" descr="Dorso della mano con indice che punta verso destra contorno">
              <a:extLst>
                <a:ext uri="{FF2B5EF4-FFF2-40B4-BE49-F238E27FC236}">
                  <a16:creationId xmlns:a16="http://schemas.microsoft.com/office/drawing/2014/main" id="{10FE7698-32DD-CC46-8B17-F3574448E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9100592">
              <a:off x="1456715" y="5149576"/>
              <a:ext cx="743326" cy="743326"/>
            </a:xfrm>
            <a:prstGeom prst="rect">
              <a:avLst/>
            </a:prstGeom>
          </p:spPr>
        </p:pic>
      </p:grpSp>
      <p:sp>
        <p:nvSpPr>
          <p:cNvPr id="9" name="Rettangolo 8">
            <a:hlinkClick r:id="rId8"/>
            <a:extLst>
              <a:ext uri="{FF2B5EF4-FFF2-40B4-BE49-F238E27FC236}">
                <a16:creationId xmlns:a16="http://schemas.microsoft.com/office/drawing/2014/main" id="{18C5A04D-B453-2740-8A0B-C2326EE3C286}"/>
              </a:ext>
            </a:extLst>
          </p:cNvPr>
          <p:cNvSpPr/>
          <p:nvPr/>
        </p:nvSpPr>
        <p:spPr>
          <a:xfrm>
            <a:off x="1047540" y="2254741"/>
            <a:ext cx="857461" cy="461665"/>
          </a:xfrm>
          <a:prstGeom prst="rect">
            <a:avLst/>
          </a:prstGeom>
          <a:noFill/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defTabSz="914400" hangingPunct="0"/>
            <a:endParaRPr lang="it-IT" sz="2400">
              <a:solidFill>
                <a:srgbClr val="000000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53908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4A848F9-2236-B944-BC65-E96A73FF2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6000" y="857840"/>
            <a:ext cx="8100000" cy="503016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1DBF3F5-A692-9847-A7C2-9A01DB333E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7" y="-9525"/>
            <a:ext cx="3125164" cy="111385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848BF58-AB79-3741-A639-F976A329AAA1}"/>
              </a:ext>
            </a:extLst>
          </p:cNvPr>
          <p:cNvSpPr txBox="1"/>
          <p:nvPr/>
        </p:nvSpPr>
        <p:spPr>
          <a:xfrm>
            <a:off x="1136074" y="5975568"/>
            <a:ext cx="9919853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ctr" defTabSz="914400" hangingPunct="0"/>
            <a:r>
              <a:rPr lang="it-IT" sz="1400" dirty="0">
                <a:solidFill>
                  <a:srgbClr val="0070C0"/>
                </a:solidFill>
                <a:sym typeface="Calibri"/>
              </a:rPr>
              <a:t>Osserva, poi svolgi gli eserci</a:t>
            </a:r>
            <a:r>
              <a:rPr lang="it-IT" sz="1400" dirty="0">
                <a:solidFill>
                  <a:srgbClr val="0070C0"/>
                </a:solidFill>
              </a:rPr>
              <a:t>zi 2 e 3, a pagina 26 del volume </a:t>
            </a:r>
            <a:r>
              <a:rPr lang="it-IT" sz="1400" i="1" dirty="0" err="1">
                <a:solidFill>
                  <a:srgbClr val="0070C0"/>
                </a:solidFill>
              </a:rPr>
              <a:t>Grammaire</a:t>
            </a:r>
            <a:r>
              <a:rPr lang="it-IT" sz="1400" i="1" dirty="0">
                <a:solidFill>
                  <a:srgbClr val="0070C0"/>
                </a:solidFill>
              </a:rPr>
              <a:t> </a:t>
            </a:r>
            <a:r>
              <a:rPr lang="it-IT" sz="1400" i="1" dirty="0" err="1">
                <a:solidFill>
                  <a:srgbClr val="0070C0"/>
                </a:solidFill>
              </a:rPr>
              <a:t>intégrale</a:t>
            </a:r>
            <a:endParaRPr lang="it-IT" sz="1400" dirty="0">
              <a:solidFill>
                <a:srgbClr val="0070C0"/>
              </a:solidFill>
              <a:sym typeface="Calibri"/>
            </a:endParaRP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8E987484-3505-1442-9530-370AEBF79355}"/>
              </a:ext>
            </a:extLst>
          </p:cNvPr>
          <p:cNvSpPr txBox="1">
            <a:spLocks/>
          </p:cNvSpPr>
          <p:nvPr/>
        </p:nvSpPr>
        <p:spPr>
          <a:xfrm>
            <a:off x="2471752" y="297038"/>
            <a:ext cx="7252495" cy="50584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normAutofit fontScale="62500" lnSpcReduction="20000"/>
          </a:bodyPr>
          <a:lstStyle/>
          <a:p>
            <a:pPr marL="685800" lvl="0" indent="-685800" algn="ctr" hangingPunct="1">
              <a:spcBef>
                <a:spcPts val="800"/>
              </a:spcBef>
              <a:buSzPct val="100000"/>
            </a:pPr>
            <a:r>
              <a:rPr kumimoji="0" lang="it-IT" sz="4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"/>
                <a:cs typeface="Calibri Light" panose="020F0302020204030204" pitchFamily="34" charset="0"/>
                <a:sym typeface="Arial"/>
              </a:rPr>
              <a:t>Come si scrive, come si dice</a:t>
            </a:r>
          </a:p>
        </p:txBody>
      </p:sp>
    </p:spTree>
    <p:extLst>
      <p:ext uri="{BB962C8B-B14F-4D97-AF65-F5344CB8AC3E}">
        <p14:creationId xmlns:p14="http://schemas.microsoft.com/office/powerpoint/2010/main" val="331285138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screenshot, disegnando&#10;&#10;Descrizione generata automaticamente">
            <a:extLst>
              <a:ext uri="{FF2B5EF4-FFF2-40B4-BE49-F238E27FC236}">
                <a16:creationId xmlns:a16="http://schemas.microsoft.com/office/drawing/2014/main" id="{631B8C88-9FEB-A84E-A20E-B3A5AD2AC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9AFFE4B0-62E3-E94D-996B-69B5B1BDC522}"/>
              </a:ext>
            </a:extLst>
          </p:cNvPr>
          <p:cNvSpPr/>
          <p:nvPr/>
        </p:nvSpPr>
        <p:spPr>
          <a:xfrm>
            <a:off x="9731829" y="6161314"/>
            <a:ext cx="2460171" cy="620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73B52C4-C7E9-4E4B-9AD1-B21B23125D45}"/>
              </a:ext>
            </a:extLst>
          </p:cNvPr>
          <p:cNvSpPr/>
          <p:nvPr/>
        </p:nvSpPr>
        <p:spPr>
          <a:xfrm>
            <a:off x="9277243" y="5791200"/>
            <a:ext cx="454586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7726177E-FEFB-9341-BCAF-85903F799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7243" y="6343238"/>
            <a:ext cx="2468444" cy="411407"/>
          </a:xfrm>
          <a:prstGeom prst="rect">
            <a:avLst/>
          </a:prstGeom>
        </p:spPr>
      </p:pic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D4D3D490-CFDD-234E-A460-223A6AFA876E}"/>
              </a:ext>
            </a:extLst>
          </p:cNvPr>
          <p:cNvCxnSpPr>
            <a:cxnSpLocks/>
          </p:cNvCxnSpPr>
          <p:nvPr/>
        </p:nvCxnSpPr>
        <p:spPr>
          <a:xfrm>
            <a:off x="9266357" y="6161314"/>
            <a:ext cx="0" cy="696686"/>
          </a:xfrm>
          <a:prstGeom prst="line">
            <a:avLst/>
          </a:prstGeom>
          <a:ln w="31750">
            <a:solidFill>
              <a:srgbClr val="42A2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863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AEE0DFB5-368C-414F-B867-E8E0D691C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2" y="0"/>
            <a:ext cx="12192172" cy="4941848"/>
          </a:xfrm>
          <a:prstGeom prst="rect">
            <a:avLst/>
          </a:prstGeom>
        </p:spPr>
      </p:pic>
      <p:pic>
        <p:nvPicPr>
          <p:cNvPr id="8" name="Immagine 7">
            <a:hlinkClick r:id="rId4"/>
            <a:extLst>
              <a:ext uri="{FF2B5EF4-FFF2-40B4-BE49-F238E27FC236}">
                <a16:creationId xmlns:a16="http://schemas.microsoft.com/office/drawing/2014/main" id="{D44D6D99-C2ED-F14A-8377-927C895C2E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950" y="5069171"/>
            <a:ext cx="803455" cy="418822"/>
          </a:xfrm>
          <a:prstGeom prst="rect">
            <a:avLst/>
          </a:prstGeom>
        </p:spPr>
      </p:pic>
      <p:pic>
        <p:nvPicPr>
          <p:cNvPr id="6" name="Elemento grafico 5" descr="Dorso della mano con indice che punta verso destra contorno">
            <a:extLst>
              <a:ext uri="{FF2B5EF4-FFF2-40B4-BE49-F238E27FC236}">
                <a16:creationId xmlns:a16="http://schemas.microsoft.com/office/drawing/2014/main" id="{DB4B0A6B-B7EF-6443-924E-09312CB97D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790613">
            <a:off x="1111935" y="5417017"/>
            <a:ext cx="457200" cy="45720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41BF949-6592-D441-A364-D4EA52AFE6C9}"/>
              </a:ext>
            </a:extLst>
          </p:cNvPr>
          <p:cNvSpPr txBox="1"/>
          <p:nvPr/>
        </p:nvSpPr>
        <p:spPr>
          <a:xfrm>
            <a:off x="1875100" y="5069171"/>
            <a:ext cx="6153150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defTabSz="914400" hangingPunct="0"/>
            <a:r>
              <a:rPr lang="it-IT" sz="1400" dirty="0">
                <a:solidFill>
                  <a:srgbClr val="0070C0"/>
                </a:solidFill>
                <a:sym typeface="Calibri"/>
              </a:rPr>
              <a:t>Osserva l’immagine. Che cosa vedi?</a:t>
            </a:r>
          </a:p>
          <a:p>
            <a:pPr defTabSz="914400" hangingPunct="0"/>
            <a:r>
              <a:rPr lang="it-IT" sz="1400" dirty="0">
                <a:solidFill>
                  <a:srgbClr val="0070C0"/>
                </a:solidFill>
              </a:rPr>
              <a:t>Ascolta il dialogo. Chi parla? Che cosa unisce le tre persone?</a:t>
            </a:r>
            <a:endParaRPr lang="it-IT" sz="1400" dirty="0">
              <a:solidFill>
                <a:srgbClr val="0070C0"/>
              </a:solidFill>
              <a:sym typeface="Calibri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1CD94B18-5921-DD4F-91D0-E5389495E895}"/>
              </a:ext>
            </a:extLst>
          </p:cNvPr>
          <p:cNvSpPr/>
          <p:nvPr/>
        </p:nvSpPr>
        <p:spPr>
          <a:xfrm>
            <a:off x="4714876" y="2141316"/>
            <a:ext cx="6616740" cy="2650603"/>
          </a:xfrm>
          <a:prstGeom prst="rect">
            <a:avLst/>
          </a:prstGeom>
          <a:solidFill>
            <a:srgbClr val="FFFFFF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defTabSz="914400" hangingPunct="0"/>
            <a:endParaRPr lang="it-IT" sz="2400">
              <a:solidFill>
                <a:srgbClr val="000000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373290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AEE0DFB5-368C-414F-B867-E8E0D691C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2" y="0"/>
            <a:ext cx="12192172" cy="4941848"/>
          </a:xfrm>
          <a:prstGeom prst="rect">
            <a:avLst/>
          </a:prstGeom>
        </p:spPr>
      </p:pic>
      <p:pic>
        <p:nvPicPr>
          <p:cNvPr id="8" name="Immagine 7">
            <a:hlinkClick r:id="rId4"/>
            <a:extLst>
              <a:ext uri="{FF2B5EF4-FFF2-40B4-BE49-F238E27FC236}">
                <a16:creationId xmlns:a16="http://schemas.microsoft.com/office/drawing/2014/main" id="{D44D6D99-C2ED-F14A-8377-927C895C2E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569" y="5252127"/>
            <a:ext cx="803455" cy="418822"/>
          </a:xfrm>
          <a:prstGeom prst="rect">
            <a:avLst/>
          </a:prstGeom>
        </p:spPr>
      </p:pic>
      <p:pic>
        <p:nvPicPr>
          <p:cNvPr id="6" name="Elemento grafico 5" descr="Dorso della mano con indice che punta verso destra contorno">
            <a:extLst>
              <a:ext uri="{FF2B5EF4-FFF2-40B4-BE49-F238E27FC236}">
                <a16:creationId xmlns:a16="http://schemas.microsoft.com/office/drawing/2014/main" id="{DB4B0A6B-B7EF-6443-924E-09312CB97D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790613">
            <a:off x="1285554" y="5588398"/>
            <a:ext cx="457200" cy="45720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41BF949-6592-D441-A364-D4EA52AFE6C9}"/>
              </a:ext>
            </a:extLst>
          </p:cNvPr>
          <p:cNvSpPr txBox="1"/>
          <p:nvPr/>
        </p:nvSpPr>
        <p:spPr>
          <a:xfrm>
            <a:off x="2048719" y="5252127"/>
            <a:ext cx="6153150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defTabSz="914400" hangingPunct="0"/>
            <a:r>
              <a:rPr lang="it-IT" sz="1400" dirty="0">
                <a:solidFill>
                  <a:srgbClr val="0070C0"/>
                </a:solidFill>
                <a:sym typeface="Calibri"/>
              </a:rPr>
              <a:t>Ascolta nuovamente il dialogo e svolgi le attività: </a:t>
            </a:r>
          </a:p>
          <a:p>
            <a:pPr marL="285750" indent="-285750" defTabSz="914400" hangingPunct="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70C0"/>
                </a:solidFill>
                <a:sym typeface="Calibri"/>
              </a:rPr>
              <a:t>a pagina </a:t>
            </a:r>
            <a:r>
              <a:rPr lang="it-IT" sz="1400" dirty="0">
                <a:solidFill>
                  <a:srgbClr val="0070C0"/>
                </a:solidFill>
              </a:rPr>
              <a:t>24 (vol. 1)</a:t>
            </a:r>
          </a:p>
          <a:p>
            <a:pPr marL="285750" indent="-285750" defTabSz="914400" hangingPunct="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70C0"/>
                </a:solidFill>
                <a:sym typeface="Calibri"/>
              </a:rPr>
              <a:t>a pagina 26 (vol</a:t>
            </a:r>
            <a:r>
              <a:rPr lang="it-IT" sz="1400" dirty="0">
                <a:solidFill>
                  <a:srgbClr val="0070C0"/>
                </a:solidFill>
              </a:rPr>
              <a:t>. Compact)</a:t>
            </a:r>
            <a:endParaRPr lang="it-IT" sz="1400" dirty="0">
              <a:solidFill>
                <a:srgbClr val="0070C0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612859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hlinkClick r:id="rId2"/>
            <a:extLst>
              <a:ext uri="{FF2B5EF4-FFF2-40B4-BE49-F238E27FC236}">
                <a16:creationId xmlns:a16="http://schemas.microsoft.com/office/drawing/2014/main" id="{C7A24FB3-4CA6-6C40-A1CC-F28A19900D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2" r="1522"/>
          <a:stretch/>
        </p:blipFill>
        <p:spPr>
          <a:xfrm>
            <a:off x="2316000" y="1458688"/>
            <a:ext cx="7560000" cy="426598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CasellaDiTesto 4">
            <a:hlinkClick r:id="rId2"/>
            <a:extLst>
              <a:ext uri="{FF2B5EF4-FFF2-40B4-BE49-F238E27FC236}">
                <a16:creationId xmlns:a16="http://schemas.microsoft.com/office/drawing/2014/main" id="{8D593CC2-F014-2243-A234-547355470941}"/>
              </a:ext>
            </a:extLst>
          </p:cNvPr>
          <p:cNvSpPr txBox="1"/>
          <p:nvPr/>
        </p:nvSpPr>
        <p:spPr>
          <a:xfrm>
            <a:off x="3239985" y="5919664"/>
            <a:ext cx="5712031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ctr" defTabSz="1828800" hangingPunct="0"/>
            <a:r>
              <a:rPr lang="it-IT" sz="1400" dirty="0">
                <a:solidFill>
                  <a:srgbClr val="0070C0"/>
                </a:solidFill>
              </a:rPr>
              <a:t>Ascolta e ripeti in modalità «karaoke»</a:t>
            </a:r>
            <a:endParaRPr lang="it-IT" sz="1400" dirty="0">
              <a:solidFill>
                <a:srgbClr val="0070C0"/>
              </a:solidFill>
              <a:sym typeface="Calibri"/>
            </a:endParaRPr>
          </a:p>
        </p:txBody>
      </p:sp>
      <p:pic>
        <p:nvPicPr>
          <p:cNvPr id="4" name="Immagine 3">
            <a:hlinkClick r:id="rId2"/>
            <a:extLst>
              <a:ext uri="{FF2B5EF4-FFF2-40B4-BE49-F238E27FC236}">
                <a16:creationId xmlns:a16="http://schemas.microsoft.com/office/drawing/2014/main" id="{05AAEFDD-82C0-9146-A7BA-5F31D6E0F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33" y="1413163"/>
            <a:ext cx="876972" cy="9027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Elemento grafico 7" descr="Dorso della mano con indice che punta verso destra contorno">
            <a:extLst>
              <a:ext uri="{FF2B5EF4-FFF2-40B4-BE49-F238E27FC236}">
                <a16:creationId xmlns:a16="http://schemas.microsoft.com/office/drawing/2014/main" id="{ADE0A925-BEF6-8F42-A8CB-D86305196D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491486">
            <a:off x="682901" y="2169972"/>
            <a:ext cx="457206" cy="45720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DD15862-AB6F-FE41-BB6F-2D3D09AE305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72477"/>
          <a:stretch/>
        </p:blipFill>
        <p:spPr>
          <a:xfrm>
            <a:off x="-172" y="0"/>
            <a:ext cx="12192172" cy="136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09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AEE0DFB5-368C-414F-B867-E8E0D691C7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2477"/>
          <a:stretch/>
        </p:blipFill>
        <p:spPr>
          <a:xfrm>
            <a:off x="-172" y="0"/>
            <a:ext cx="12192172" cy="136017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3C9FF10B-4EB8-094A-8F44-1A6AD857A4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75" b="2701"/>
          <a:stretch/>
        </p:blipFill>
        <p:spPr>
          <a:xfrm>
            <a:off x="971551" y="1360170"/>
            <a:ext cx="9959774" cy="4004133"/>
          </a:xfrm>
          <a:prstGeom prst="rect">
            <a:avLst/>
          </a:prstGeom>
        </p:spPr>
      </p:pic>
      <p:pic>
        <p:nvPicPr>
          <p:cNvPr id="9" name="Elemento grafico 8" descr="Dorso della mano con indice che punta verso destra contorno">
            <a:extLst>
              <a:ext uri="{FF2B5EF4-FFF2-40B4-BE49-F238E27FC236}">
                <a16:creationId xmlns:a16="http://schemas.microsoft.com/office/drawing/2014/main" id="{82045D64-0F28-754F-B5B2-E565F0F0FA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4790613">
            <a:off x="9991725" y="1863090"/>
            <a:ext cx="457200" cy="4572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7FEAA94-E19D-B84D-995B-BBA5CF36C76A}"/>
              </a:ext>
            </a:extLst>
          </p:cNvPr>
          <p:cNvSpPr txBox="1"/>
          <p:nvPr/>
        </p:nvSpPr>
        <p:spPr>
          <a:xfrm>
            <a:off x="1541378" y="5497830"/>
            <a:ext cx="6153150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defTabSz="914400" hangingPunct="0"/>
            <a:r>
              <a:rPr lang="it-IT" sz="1400" dirty="0">
                <a:solidFill>
                  <a:srgbClr val="0070C0"/>
                </a:solidFill>
                <a:sym typeface="Calibri"/>
              </a:rPr>
              <a:t>Osserva l’immagine. Che cosa vedi? </a:t>
            </a:r>
          </a:p>
        </p:txBody>
      </p:sp>
      <p:sp>
        <p:nvSpPr>
          <p:cNvPr id="5" name="Rettangolo 4">
            <a:hlinkClick r:id="rId7"/>
            <a:extLst>
              <a:ext uri="{FF2B5EF4-FFF2-40B4-BE49-F238E27FC236}">
                <a16:creationId xmlns:a16="http://schemas.microsoft.com/office/drawing/2014/main" id="{7E448133-318B-AD47-AB69-C900C9F142D7}"/>
              </a:ext>
            </a:extLst>
          </p:cNvPr>
          <p:cNvSpPr/>
          <p:nvPr/>
        </p:nvSpPr>
        <p:spPr>
          <a:xfrm>
            <a:off x="9587865" y="1626543"/>
            <a:ext cx="811530" cy="461665"/>
          </a:xfrm>
          <a:prstGeom prst="rect">
            <a:avLst/>
          </a:prstGeom>
          <a:noFill/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defTabSz="914400" hangingPunct="0"/>
            <a:endParaRPr lang="it-IT" sz="2400">
              <a:solidFill>
                <a:srgbClr val="000000"/>
              </a:solidFill>
              <a:sym typeface="Calibri"/>
            </a:endParaRPr>
          </a:p>
        </p:txBody>
      </p:sp>
      <p:sp>
        <p:nvSpPr>
          <p:cNvPr id="3" name="Rettangolo 2">
            <a:hlinkClick r:id="rId7"/>
            <a:extLst>
              <a:ext uri="{FF2B5EF4-FFF2-40B4-BE49-F238E27FC236}">
                <a16:creationId xmlns:a16="http://schemas.microsoft.com/office/drawing/2014/main" id="{1AA51398-02B2-B94E-8D5D-58187FE7D280}"/>
              </a:ext>
            </a:extLst>
          </p:cNvPr>
          <p:cNvSpPr/>
          <p:nvPr/>
        </p:nvSpPr>
        <p:spPr>
          <a:xfrm>
            <a:off x="9587865" y="1540755"/>
            <a:ext cx="81153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28871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AEE0DFB5-368C-414F-B867-E8E0D691C7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2477"/>
          <a:stretch/>
        </p:blipFill>
        <p:spPr>
          <a:xfrm>
            <a:off x="-172" y="0"/>
            <a:ext cx="12192172" cy="1360170"/>
          </a:xfrm>
          <a:prstGeom prst="rect">
            <a:avLst/>
          </a:prstGeom>
        </p:spPr>
      </p:pic>
      <p:pic>
        <p:nvPicPr>
          <p:cNvPr id="2" name="Immagine 1">
            <a:hlinkClick r:id="rId4"/>
            <a:extLst>
              <a:ext uri="{FF2B5EF4-FFF2-40B4-BE49-F238E27FC236}">
                <a16:creationId xmlns:a16="http://schemas.microsoft.com/office/drawing/2014/main" id="{3C9FF10B-4EB8-094A-8F44-1A6AD857A4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75" b="2701"/>
          <a:stretch/>
        </p:blipFill>
        <p:spPr>
          <a:xfrm>
            <a:off x="971551" y="1360170"/>
            <a:ext cx="9959774" cy="4004133"/>
          </a:xfrm>
          <a:prstGeom prst="rect">
            <a:avLst/>
          </a:prstGeom>
        </p:spPr>
      </p:pic>
      <p:sp>
        <p:nvSpPr>
          <p:cNvPr id="5" name="Rettangolo 4">
            <a:hlinkClick r:id="rId6"/>
            <a:extLst>
              <a:ext uri="{FF2B5EF4-FFF2-40B4-BE49-F238E27FC236}">
                <a16:creationId xmlns:a16="http://schemas.microsoft.com/office/drawing/2014/main" id="{7E448133-318B-AD47-AB69-C900C9F142D7}"/>
              </a:ext>
            </a:extLst>
          </p:cNvPr>
          <p:cNvSpPr/>
          <p:nvPr/>
        </p:nvSpPr>
        <p:spPr>
          <a:xfrm>
            <a:off x="9978390" y="1626543"/>
            <a:ext cx="811530" cy="461665"/>
          </a:xfrm>
          <a:prstGeom prst="rect">
            <a:avLst/>
          </a:prstGeom>
          <a:noFill/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defTabSz="914400" hangingPunct="0"/>
            <a:endParaRPr lang="it-IT" sz="2400">
              <a:solidFill>
                <a:srgbClr val="000000"/>
              </a:solidFill>
              <a:sym typeface="Calibri"/>
            </a:endParaRPr>
          </a:p>
        </p:txBody>
      </p:sp>
      <p:pic>
        <p:nvPicPr>
          <p:cNvPr id="6" name="Immagine 5">
            <a:hlinkClick r:id="rId4"/>
            <a:extLst>
              <a:ext uri="{FF2B5EF4-FFF2-40B4-BE49-F238E27FC236}">
                <a16:creationId xmlns:a16="http://schemas.microsoft.com/office/drawing/2014/main" id="{4CE6AD14-9CD8-BA4B-A081-55863891BDE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73944" b="2728"/>
          <a:stretch/>
        </p:blipFill>
        <p:spPr>
          <a:xfrm>
            <a:off x="1437236" y="5447991"/>
            <a:ext cx="504193" cy="434976"/>
          </a:xfrm>
          <a:prstGeom prst="rect">
            <a:avLst/>
          </a:prstGeom>
        </p:spPr>
      </p:pic>
      <p:pic>
        <p:nvPicPr>
          <p:cNvPr id="8" name="Elemento grafico 7" descr="Dorso della mano con indice che punta verso destra contorno">
            <a:hlinkClick r:id="rId4"/>
            <a:extLst>
              <a:ext uri="{FF2B5EF4-FFF2-40B4-BE49-F238E27FC236}">
                <a16:creationId xmlns:a16="http://schemas.microsoft.com/office/drawing/2014/main" id="{D6BD9A10-84F1-9141-B037-DA8E15A58E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4790613">
            <a:off x="1697805" y="5767814"/>
            <a:ext cx="457200" cy="457200"/>
          </a:xfrm>
          <a:prstGeom prst="rect">
            <a:avLst/>
          </a:prstGeom>
        </p:spPr>
      </p:pic>
      <p:pic>
        <p:nvPicPr>
          <p:cNvPr id="9" name="Elemento grafico 8" descr="Dorso della mano con indice che punta verso destra contorno">
            <a:extLst>
              <a:ext uri="{FF2B5EF4-FFF2-40B4-BE49-F238E27FC236}">
                <a16:creationId xmlns:a16="http://schemas.microsoft.com/office/drawing/2014/main" id="{82045D64-0F28-754F-B5B2-E565F0F0FA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4790613">
            <a:off x="9991725" y="1863090"/>
            <a:ext cx="457200" cy="4572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7FEAA94-E19D-B84D-995B-BBA5CF36C76A}"/>
              </a:ext>
            </a:extLst>
          </p:cNvPr>
          <p:cNvSpPr txBox="1"/>
          <p:nvPr/>
        </p:nvSpPr>
        <p:spPr>
          <a:xfrm>
            <a:off x="2436728" y="5467468"/>
            <a:ext cx="6153150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defTabSz="914400" hangingPunct="0"/>
            <a:r>
              <a:rPr lang="it-IT" sz="1400" dirty="0">
                <a:solidFill>
                  <a:srgbClr val="0070C0"/>
                </a:solidFill>
                <a:sym typeface="Calibri"/>
              </a:rPr>
              <a:t>Guarda il video e svolgi le attività: </a:t>
            </a:r>
          </a:p>
          <a:p>
            <a:pPr marL="285750" indent="-285750" defTabSz="914400" hangingPunct="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70C0"/>
                </a:solidFill>
                <a:sym typeface="Calibri"/>
              </a:rPr>
              <a:t>a pagina </a:t>
            </a:r>
            <a:r>
              <a:rPr lang="it-IT" sz="1400" dirty="0">
                <a:solidFill>
                  <a:srgbClr val="0070C0"/>
                </a:solidFill>
              </a:rPr>
              <a:t>25 (vol. 1)</a:t>
            </a:r>
          </a:p>
          <a:p>
            <a:pPr marL="285750" indent="-285750" defTabSz="914400" hangingPunct="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70C0"/>
                </a:solidFill>
                <a:sym typeface="Calibri"/>
              </a:rPr>
              <a:t>a pagina 27 (vol</a:t>
            </a:r>
            <a:r>
              <a:rPr lang="it-IT" sz="1400" dirty="0">
                <a:solidFill>
                  <a:srgbClr val="0070C0"/>
                </a:solidFill>
              </a:rPr>
              <a:t>. Compact)</a:t>
            </a:r>
            <a:endParaRPr lang="it-IT" sz="1400" dirty="0">
              <a:solidFill>
                <a:srgbClr val="0070C0"/>
              </a:solidFill>
              <a:sym typeface="Calibri"/>
            </a:endParaRPr>
          </a:p>
        </p:txBody>
      </p:sp>
      <p:sp>
        <p:nvSpPr>
          <p:cNvPr id="11" name="Rettangolo 10">
            <a:hlinkClick r:id="rId6"/>
            <a:extLst>
              <a:ext uri="{FF2B5EF4-FFF2-40B4-BE49-F238E27FC236}">
                <a16:creationId xmlns:a16="http://schemas.microsoft.com/office/drawing/2014/main" id="{E9135A50-77B2-1A44-A9A2-DAA529FB3ED7}"/>
              </a:ext>
            </a:extLst>
          </p:cNvPr>
          <p:cNvSpPr/>
          <p:nvPr/>
        </p:nvSpPr>
        <p:spPr>
          <a:xfrm>
            <a:off x="9587865" y="1540755"/>
            <a:ext cx="81153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63607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AEE0DFB5-368C-414F-B867-E8E0D691C7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38"/>
          <a:stretch/>
        </p:blipFill>
        <p:spPr>
          <a:xfrm>
            <a:off x="0" y="-350098"/>
            <a:ext cx="12192000" cy="135974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9749417-4270-DC42-93B2-13162D0E12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74" b="1641"/>
          <a:stretch/>
        </p:blipFill>
        <p:spPr>
          <a:xfrm>
            <a:off x="1304925" y="1076325"/>
            <a:ext cx="9077325" cy="3844546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E36C2EB7-7FB4-EF49-89E0-5EAE9CA61FC5}"/>
              </a:ext>
            </a:extLst>
          </p:cNvPr>
          <p:cNvSpPr/>
          <p:nvPr/>
        </p:nvSpPr>
        <p:spPr>
          <a:xfrm>
            <a:off x="5886450" y="1999281"/>
            <a:ext cx="3825586" cy="2921589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defTabSz="914400" hangingPunct="0"/>
            <a:endParaRPr lang="it-IT" sz="2400">
              <a:solidFill>
                <a:srgbClr val="000000"/>
              </a:solidFill>
              <a:sym typeface="Calibri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44CC4D9-8446-CC4F-BB01-628F648651E2}"/>
              </a:ext>
            </a:extLst>
          </p:cNvPr>
          <p:cNvSpPr txBox="1"/>
          <p:nvPr/>
        </p:nvSpPr>
        <p:spPr>
          <a:xfrm>
            <a:off x="1952625" y="5261350"/>
            <a:ext cx="5741903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defTabSz="914400" hangingPunct="0"/>
            <a:r>
              <a:rPr lang="it-IT" sz="1400" dirty="0">
                <a:solidFill>
                  <a:srgbClr val="0070C0"/>
                </a:solidFill>
                <a:sym typeface="Calibri"/>
              </a:rPr>
              <a:t>Osserva l’immagine. Che cosa vedi? </a:t>
            </a:r>
          </a:p>
        </p:txBody>
      </p:sp>
    </p:spTree>
    <p:extLst>
      <p:ext uri="{BB962C8B-B14F-4D97-AF65-F5344CB8AC3E}">
        <p14:creationId xmlns:p14="http://schemas.microsoft.com/office/powerpoint/2010/main" val="275708071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AEE0DFB5-368C-414F-B867-E8E0D691C7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38"/>
          <a:stretch/>
        </p:blipFill>
        <p:spPr>
          <a:xfrm>
            <a:off x="0" y="-350098"/>
            <a:ext cx="12192000" cy="135974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9749417-4270-DC42-93B2-13162D0E12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74" b="1641"/>
          <a:stretch/>
        </p:blipFill>
        <p:spPr>
          <a:xfrm>
            <a:off x="1304925" y="1076325"/>
            <a:ext cx="9077325" cy="384454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3C674E5-7F03-5442-AAE8-7476C7405FC1}"/>
              </a:ext>
            </a:extLst>
          </p:cNvPr>
          <p:cNvSpPr txBox="1"/>
          <p:nvPr/>
        </p:nvSpPr>
        <p:spPr>
          <a:xfrm>
            <a:off x="1971675" y="5141873"/>
            <a:ext cx="7848600" cy="861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defTabSz="914400" hangingPunct="0"/>
            <a:r>
              <a:rPr lang="it-IT" sz="1400" dirty="0">
                <a:solidFill>
                  <a:srgbClr val="0070C0"/>
                </a:solidFill>
                <a:sym typeface="Calibri"/>
              </a:rPr>
              <a:t>Leggi il testo di questa pagina web. Che cosa significa « Je vote »?</a:t>
            </a:r>
          </a:p>
          <a:p>
            <a:pPr defTabSz="914400" hangingPunct="0"/>
            <a:r>
              <a:rPr lang="it-IT" sz="1400" dirty="0">
                <a:solidFill>
                  <a:srgbClr val="0070C0"/>
                </a:solidFill>
                <a:sym typeface="Calibri"/>
              </a:rPr>
              <a:t>Svolgi le attività: </a:t>
            </a:r>
          </a:p>
          <a:p>
            <a:pPr marL="285750" indent="-285750" defTabSz="914400" hangingPunct="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70C0"/>
                </a:solidFill>
                <a:sym typeface="Calibri"/>
              </a:rPr>
              <a:t>a pagina </a:t>
            </a:r>
            <a:r>
              <a:rPr lang="it-IT" sz="1400" dirty="0">
                <a:solidFill>
                  <a:srgbClr val="0070C0"/>
                </a:solidFill>
              </a:rPr>
              <a:t>26 (vol. 1)</a:t>
            </a:r>
          </a:p>
          <a:p>
            <a:pPr marL="285750" indent="-285750" defTabSz="914400" hangingPunct="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70C0"/>
                </a:solidFill>
                <a:sym typeface="Calibri"/>
              </a:rPr>
              <a:t>a pagina 28 (vol</a:t>
            </a:r>
            <a:r>
              <a:rPr lang="it-IT" sz="1400" dirty="0">
                <a:solidFill>
                  <a:srgbClr val="0070C0"/>
                </a:solidFill>
              </a:rPr>
              <a:t>. Compact)</a:t>
            </a:r>
            <a:endParaRPr lang="it-IT" sz="1400" dirty="0">
              <a:solidFill>
                <a:srgbClr val="0070C0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855666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AD modello">
  <a:themeElements>
    <a:clrScheme name="Bl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MSFT_0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zione standard6" id="{4B70D4D8-F223-164F-B321-88B2BAF59612}" vid="{41D3F10E-60B7-B84A-9431-52CD73294B4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0439D9-8631-4FC1-BCE0-1BDB23425EE1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6dc4bcd6-49db-4c07-9060-8acfc67cef9f"/>
    <ds:schemaRef ds:uri="http://purl.org/dc/elements/1.1/"/>
    <ds:schemaRef ds:uri="fb0879af-3eba-417a-a55a-ffe6dcd6ca77"/>
    <ds:schemaRef ds:uri="http://schemas.microsoft.com/sharepoint/v3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23BE856-B6C2-4675-AE16-47A27D415D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D8A4B1-1036-4F2B-9C1A-A86F68D314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DAD modello</Template>
  <TotalTime>0</TotalTime>
  <Words>479</Words>
  <Application>Microsoft Macintosh PowerPoint</Application>
  <PresentationFormat>Widescreen</PresentationFormat>
  <Paragraphs>60</Paragraphs>
  <Slides>27</Slides>
  <Notes>25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DAD modello</vt:lpstr>
      <vt:lpstr>Presentazione standard di PowerPoint</vt:lpstr>
      <vt:lpstr>Quels sont les objets préférés des ados 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Berardi Michela  (La Scuola SpA)</dc:creator>
  <cp:lastModifiedBy/>
  <cp:revision>58</cp:revision>
  <cp:lastPrinted>2021-11-18T09:33:24Z</cp:lastPrinted>
  <dcterms:created xsi:type="dcterms:W3CDTF">2020-06-08T08:40:24Z</dcterms:created>
  <dcterms:modified xsi:type="dcterms:W3CDTF">2021-12-09T10:08:28Z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