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6"/>
  </p:notesMasterIdLst>
  <p:handoutMasterIdLst>
    <p:handoutMasterId r:id="rId37"/>
  </p:handoutMasterIdLst>
  <p:sldIdLst>
    <p:sldId id="285" r:id="rId5"/>
    <p:sldId id="256" r:id="rId6"/>
    <p:sldId id="355" r:id="rId7"/>
    <p:sldId id="383" r:id="rId8"/>
    <p:sldId id="359" r:id="rId9"/>
    <p:sldId id="384" r:id="rId10"/>
    <p:sldId id="452" r:id="rId11"/>
    <p:sldId id="358" r:id="rId12"/>
    <p:sldId id="385" r:id="rId13"/>
    <p:sldId id="386" r:id="rId14"/>
    <p:sldId id="387" r:id="rId15"/>
    <p:sldId id="366" r:id="rId16"/>
    <p:sldId id="367" r:id="rId17"/>
    <p:sldId id="390" r:id="rId18"/>
    <p:sldId id="368" r:id="rId19"/>
    <p:sldId id="369" r:id="rId20"/>
    <p:sldId id="370" r:id="rId21"/>
    <p:sldId id="388" r:id="rId22"/>
    <p:sldId id="373" r:id="rId23"/>
    <p:sldId id="371" r:id="rId24"/>
    <p:sldId id="389" r:id="rId25"/>
    <p:sldId id="372" r:id="rId26"/>
    <p:sldId id="391" r:id="rId27"/>
    <p:sldId id="374" r:id="rId28"/>
    <p:sldId id="392" r:id="rId29"/>
    <p:sldId id="377" r:id="rId30"/>
    <p:sldId id="378" r:id="rId31"/>
    <p:sldId id="375" r:id="rId32"/>
    <p:sldId id="393" r:id="rId33"/>
    <p:sldId id="376" r:id="rId34"/>
    <p:sldId id="381" r:id="rId35"/>
  </p:sldIdLst>
  <p:sldSz cx="12192000" cy="6858000"/>
  <p:notesSz cx="6858000" cy="9144000"/>
  <p:defaultTextStyle>
    <a:defPPr rtl="0">
      <a:defRPr lang="x-none"/>
    </a:defPPr>
    <a:lvl1pPr marL="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A2DB"/>
    <a:srgbClr val="37A76F"/>
    <a:srgbClr val="01C6FD"/>
    <a:srgbClr val="79AE02"/>
    <a:srgbClr val="067F9C"/>
    <a:srgbClr val="0000A4"/>
    <a:srgbClr val="014E52"/>
    <a:srgbClr val="0C596D"/>
    <a:srgbClr val="03556D"/>
    <a:srgbClr val="145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6283EB-4DE0-7442-89EE-847D2C803D6D}" v="67" dt="2021-11-18T09:56:21.9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Stile chiaro 1 - Color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84" autoAdjust="0"/>
    <p:restoredTop sz="94613"/>
  </p:normalViewPr>
  <p:slideViewPr>
    <p:cSldViewPr snapToGrid="0">
      <p:cViewPr varScale="1">
        <p:scale>
          <a:sx n="113" d="100"/>
          <a:sy n="113" d="100"/>
        </p:scale>
        <p:origin x="184" y="20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a Gilles Prinetti" userId="ca177d83-2754-4f94-af13-62d70acabe2d" providerId="ADAL" clId="{94B60E4C-CA77-5247-A2C0-56349C571C02}"/>
    <pc:docChg chg="undo custSel addSld modSld sldOrd">
      <pc:chgData name="Nicola Gilles Prinetti" userId="ca177d83-2754-4f94-af13-62d70acabe2d" providerId="ADAL" clId="{94B60E4C-CA77-5247-A2C0-56349C571C02}" dt="2021-11-06T10:30:42.611" v="628" actId="20578"/>
      <pc:docMkLst>
        <pc:docMk/>
      </pc:docMkLst>
      <pc:sldChg chg="addSp delSp modSp mod">
        <pc:chgData name="Nicola Gilles Prinetti" userId="ca177d83-2754-4f94-af13-62d70acabe2d" providerId="ADAL" clId="{94B60E4C-CA77-5247-A2C0-56349C571C02}" dt="2021-11-06T09:34:10.441" v="21" actId="14826"/>
        <pc:sldMkLst>
          <pc:docMk/>
          <pc:sldMk cId="431061982" sldId="256"/>
        </pc:sldMkLst>
        <pc:spChg chg="mod topLvl">
          <ac:chgData name="Nicola Gilles Prinetti" userId="ca177d83-2754-4f94-af13-62d70acabe2d" providerId="ADAL" clId="{94B60E4C-CA77-5247-A2C0-56349C571C02}" dt="2021-11-06T09:32:43.203" v="16" actId="165"/>
          <ac:spMkLst>
            <pc:docMk/>
            <pc:sldMk cId="431061982" sldId="256"/>
            <ac:spMk id="12" creationId="{31083C89-989F-BD40-A583-C5FBE7AE5CC5}"/>
          </ac:spMkLst>
        </pc:spChg>
        <pc:spChg chg="mod topLvl">
          <ac:chgData name="Nicola Gilles Prinetti" userId="ca177d83-2754-4f94-af13-62d70acabe2d" providerId="ADAL" clId="{94B60E4C-CA77-5247-A2C0-56349C571C02}" dt="2021-11-06T09:32:47.602" v="20" actId="1036"/>
          <ac:spMkLst>
            <pc:docMk/>
            <pc:sldMk cId="431061982" sldId="256"/>
            <ac:spMk id="14" creationId="{F1BFBD98-1ABF-754E-B5E8-87878369E5A5}"/>
          </ac:spMkLst>
        </pc:spChg>
        <pc:grpChg chg="add del mod">
          <ac:chgData name="Nicola Gilles Prinetti" userId="ca177d83-2754-4f94-af13-62d70acabe2d" providerId="ADAL" clId="{94B60E4C-CA77-5247-A2C0-56349C571C02}" dt="2021-11-06T09:32:43.203" v="16" actId="165"/>
          <ac:grpSpMkLst>
            <pc:docMk/>
            <pc:sldMk cId="431061982" sldId="256"/>
            <ac:grpSpMk id="11" creationId="{463B893F-8DF8-F440-8626-3FF30D1153EA}"/>
          </ac:grpSpMkLst>
        </pc:grpChg>
        <pc:picChg chg="mod topLvl">
          <ac:chgData name="Nicola Gilles Prinetti" userId="ca177d83-2754-4f94-af13-62d70acabe2d" providerId="ADAL" clId="{94B60E4C-CA77-5247-A2C0-56349C571C02}" dt="2021-11-06T09:34:10.441" v="21" actId="14826"/>
          <ac:picMkLst>
            <pc:docMk/>
            <pc:sldMk cId="431061982" sldId="256"/>
            <ac:picMk id="13" creationId="{32AE894A-BCB6-014F-BC89-551B1FE7253A}"/>
          </ac:picMkLst>
        </pc:picChg>
      </pc:sldChg>
      <pc:sldChg chg="addSp modSp mod">
        <pc:chgData name="Nicola Gilles Prinetti" userId="ca177d83-2754-4f94-af13-62d70acabe2d" providerId="ADAL" clId="{94B60E4C-CA77-5247-A2C0-56349C571C02}" dt="2021-11-06T10:08:44.036" v="348" actId="14100"/>
        <pc:sldMkLst>
          <pc:docMk/>
          <pc:sldMk cId="3294601815" sldId="358"/>
        </pc:sldMkLst>
        <pc:spChg chg="add mod">
          <ac:chgData name="Nicola Gilles Prinetti" userId="ca177d83-2754-4f94-af13-62d70acabe2d" providerId="ADAL" clId="{94B60E4C-CA77-5247-A2C0-56349C571C02}" dt="2021-11-06T10:08:44.036" v="348" actId="14100"/>
          <ac:spMkLst>
            <pc:docMk/>
            <pc:sldMk cId="3294601815" sldId="358"/>
            <ac:spMk id="8" creationId="{6283C157-0D83-6B47-9EEF-216F97E3B96A}"/>
          </ac:spMkLst>
        </pc:spChg>
      </pc:sldChg>
      <pc:sldChg chg="addSp delSp modSp add mod">
        <pc:chgData name="Nicola Gilles Prinetti" userId="ca177d83-2754-4f94-af13-62d70acabe2d" providerId="ADAL" clId="{94B60E4C-CA77-5247-A2C0-56349C571C02}" dt="2021-11-06T09:42:06.203" v="113" actId="1076"/>
        <pc:sldMkLst>
          <pc:docMk/>
          <pc:sldMk cId="703061751" sldId="368"/>
        </pc:sldMkLst>
        <pc:spChg chg="del">
          <ac:chgData name="Nicola Gilles Prinetti" userId="ca177d83-2754-4f94-af13-62d70acabe2d" providerId="ADAL" clId="{94B60E4C-CA77-5247-A2C0-56349C571C02}" dt="2021-11-06T09:39:34.339" v="34" actId="478"/>
          <ac:spMkLst>
            <pc:docMk/>
            <pc:sldMk cId="703061751" sldId="368"/>
            <ac:spMk id="6" creationId="{7F212161-F8CB-B44F-A4CE-490988A6FAAB}"/>
          </ac:spMkLst>
        </pc:spChg>
        <pc:spChg chg="add mod">
          <ac:chgData name="Nicola Gilles Prinetti" userId="ca177d83-2754-4f94-af13-62d70acabe2d" providerId="ADAL" clId="{94B60E4C-CA77-5247-A2C0-56349C571C02}" dt="2021-11-06T09:41:45.030" v="112" actId="12788"/>
          <ac:spMkLst>
            <pc:docMk/>
            <pc:sldMk cId="703061751" sldId="368"/>
            <ac:spMk id="8" creationId="{D8CCA92B-3866-8F49-BB6C-B2674F8EC565}"/>
          </ac:spMkLst>
        </pc:spChg>
        <pc:spChg chg="del">
          <ac:chgData name="Nicola Gilles Prinetti" userId="ca177d83-2754-4f94-af13-62d70acabe2d" providerId="ADAL" clId="{94B60E4C-CA77-5247-A2C0-56349C571C02}" dt="2021-11-06T09:38:59.832" v="32" actId="478"/>
          <ac:spMkLst>
            <pc:docMk/>
            <pc:sldMk cId="703061751" sldId="368"/>
            <ac:spMk id="15" creationId="{E6E691E0-BDB2-3046-9DFA-E66E3C595D3D}"/>
          </ac:spMkLst>
        </pc:spChg>
        <pc:picChg chg="mod">
          <ac:chgData name="Nicola Gilles Prinetti" userId="ca177d83-2754-4f94-af13-62d70acabe2d" providerId="ADAL" clId="{94B60E4C-CA77-5247-A2C0-56349C571C02}" dt="2021-11-06T09:37:49.510" v="26" actId="14100"/>
          <ac:picMkLst>
            <pc:docMk/>
            <pc:sldMk cId="703061751" sldId="368"/>
            <ac:picMk id="7" creationId="{9AF07AA7-0BC4-7247-879B-FDEF5D84A664}"/>
          </ac:picMkLst>
        </pc:picChg>
        <pc:picChg chg="del">
          <ac:chgData name="Nicola Gilles Prinetti" userId="ca177d83-2754-4f94-af13-62d70acabe2d" providerId="ADAL" clId="{94B60E4C-CA77-5247-A2C0-56349C571C02}" dt="2021-11-06T09:39:03.178" v="33" actId="478"/>
          <ac:picMkLst>
            <pc:docMk/>
            <pc:sldMk cId="703061751" sldId="368"/>
            <ac:picMk id="12" creationId="{D997FFD9-E4CC-5B44-8240-D4D52F800C77}"/>
          </ac:picMkLst>
        </pc:picChg>
        <pc:picChg chg="mod">
          <ac:chgData name="Nicola Gilles Prinetti" userId="ca177d83-2754-4f94-af13-62d70acabe2d" providerId="ADAL" clId="{94B60E4C-CA77-5247-A2C0-56349C571C02}" dt="2021-11-06T09:42:06.203" v="113" actId="1076"/>
          <ac:picMkLst>
            <pc:docMk/>
            <pc:sldMk cId="703061751" sldId="368"/>
            <ac:picMk id="16" creationId="{8099496D-0700-2547-A8C0-1E97A49746BA}"/>
          </ac:picMkLst>
        </pc:picChg>
        <pc:picChg chg="del">
          <ac:chgData name="Nicola Gilles Prinetti" userId="ca177d83-2754-4f94-af13-62d70acabe2d" providerId="ADAL" clId="{94B60E4C-CA77-5247-A2C0-56349C571C02}" dt="2021-11-06T09:38:36.058" v="27" actId="478"/>
          <ac:picMkLst>
            <pc:docMk/>
            <pc:sldMk cId="703061751" sldId="368"/>
            <ac:picMk id="17" creationId="{F3F8816A-0F96-ED49-ABA2-B13348A8F1E6}"/>
          </ac:picMkLst>
        </pc:picChg>
      </pc:sldChg>
      <pc:sldChg chg="addSp modSp add mod">
        <pc:chgData name="Nicola Gilles Prinetti" userId="ca177d83-2754-4f94-af13-62d70acabe2d" providerId="ADAL" clId="{94B60E4C-CA77-5247-A2C0-56349C571C02}" dt="2021-11-06T09:45:44.797" v="188" actId="1076"/>
        <pc:sldMkLst>
          <pc:docMk/>
          <pc:sldMk cId="4035168910" sldId="369"/>
        </pc:sldMkLst>
        <pc:spChg chg="add mod">
          <ac:chgData name="Nicola Gilles Prinetti" userId="ca177d83-2754-4f94-af13-62d70acabe2d" providerId="ADAL" clId="{94B60E4C-CA77-5247-A2C0-56349C571C02}" dt="2021-11-06T09:44:14.490" v="143" actId="20577"/>
          <ac:spMkLst>
            <pc:docMk/>
            <pc:sldMk cId="4035168910" sldId="369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94B60E4C-CA77-5247-A2C0-56349C571C02}" dt="2021-11-06T09:45:42.108" v="187" actId="1076"/>
          <ac:spMkLst>
            <pc:docMk/>
            <pc:sldMk cId="4035168910" sldId="369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5:44.797" v="188" actId="1076"/>
          <ac:picMkLst>
            <pc:docMk/>
            <pc:sldMk cId="4035168910" sldId="369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47:14.277" v="199" actId="20577"/>
        <pc:sldMkLst>
          <pc:docMk/>
          <pc:sldMk cId="3741459334" sldId="370"/>
        </pc:sldMkLst>
        <pc:spChg chg="mod">
          <ac:chgData name="Nicola Gilles Prinetti" userId="ca177d83-2754-4f94-af13-62d70acabe2d" providerId="ADAL" clId="{94B60E4C-CA77-5247-A2C0-56349C571C02}" dt="2021-11-06T09:47:14.277" v="199" actId="20577"/>
          <ac:spMkLst>
            <pc:docMk/>
            <pc:sldMk cId="3741459334" sldId="37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7:00.094" v="197" actId="1035"/>
          <ac:picMkLst>
            <pc:docMk/>
            <pc:sldMk cId="3741459334" sldId="370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94B60E4C-CA77-5247-A2C0-56349C571C02}" dt="2021-11-06T09:48:56.943" v="243" actId="1038"/>
        <pc:sldMkLst>
          <pc:docMk/>
          <pc:sldMk cId="1508162771" sldId="371"/>
        </pc:sldMkLst>
        <pc:spChg chg="mod">
          <ac:chgData name="Nicola Gilles Prinetti" userId="ca177d83-2754-4f94-af13-62d70acabe2d" providerId="ADAL" clId="{94B60E4C-CA77-5247-A2C0-56349C571C02}" dt="2021-11-06T09:48:43.051" v="218" actId="1076"/>
          <ac:spMkLst>
            <pc:docMk/>
            <pc:sldMk cId="1508162771" sldId="37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48:56.943" v="243" actId="1038"/>
          <ac:picMkLst>
            <pc:docMk/>
            <pc:sldMk cId="1508162771" sldId="371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50:56.310" v="255" actId="20577"/>
        <pc:sldMkLst>
          <pc:docMk/>
          <pc:sldMk cId="4160221795" sldId="372"/>
        </pc:sldMkLst>
        <pc:spChg chg="mod">
          <ac:chgData name="Nicola Gilles Prinetti" userId="ca177d83-2754-4f94-af13-62d70acabe2d" providerId="ADAL" clId="{94B60E4C-CA77-5247-A2C0-56349C571C02}" dt="2021-11-06T09:50:56.310" v="255" actId="20577"/>
          <ac:spMkLst>
            <pc:docMk/>
            <pc:sldMk cId="4160221795" sldId="37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50:37.031" v="250" actId="12788"/>
          <ac:picMkLst>
            <pc:docMk/>
            <pc:sldMk cId="4160221795" sldId="372"/>
            <ac:picMk id="16" creationId="{8099496D-0700-2547-A8C0-1E97A49746BA}"/>
          </ac:picMkLst>
        </pc:picChg>
      </pc:sldChg>
      <pc:sldChg chg="addSp delSp modSp add mod ord">
        <pc:chgData name="Nicola Gilles Prinetti" userId="ca177d83-2754-4f94-af13-62d70acabe2d" providerId="ADAL" clId="{94B60E4C-CA77-5247-A2C0-56349C571C02}" dt="2021-11-06T10:20:19.202" v="570" actId="14100"/>
        <pc:sldMkLst>
          <pc:docMk/>
          <pc:sldMk cId="566141037" sldId="373"/>
        </pc:sldMkLst>
        <pc:spChg chg="mod">
          <ac:chgData name="Nicola Gilles Prinetti" userId="ca177d83-2754-4f94-af13-62d70acabe2d" providerId="ADAL" clId="{94B60E4C-CA77-5247-A2C0-56349C571C02}" dt="2021-11-06T09:51:46.579" v="280" actId="20577"/>
          <ac:spMkLst>
            <pc:docMk/>
            <pc:sldMk cId="566141037" sldId="373"/>
            <ac:spMk id="5" creationId="{4867DC6D-087B-A549-A2B4-C90CE6073BC3}"/>
          </ac:spMkLst>
        </pc:spChg>
        <pc:spChg chg="add del mod">
          <ac:chgData name="Nicola Gilles Prinetti" userId="ca177d83-2754-4f94-af13-62d70acabe2d" providerId="ADAL" clId="{94B60E4C-CA77-5247-A2C0-56349C571C02}" dt="2021-11-06T09:52:30.350" v="284"/>
          <ac:spMkLst>
            <pc:docMk/>
            <pc:sldMk cId="566141037" sldId="373"/>
            <ac:spMk id="6" creationId="{2A47095B-3399-7348-A0E8-B55291E353AA}"/>
          </ac:spMkLst>
        </pc:spChg>
        <pc:spChg chg="del">
          <ac:chgData name="Nicola Gilles Prinetti" userId="ca177d83-2754-4f94-af13-62d70acabe2d" providerId="ADAL" clId="{94B60E4C-CA77-5247-A2C0-56349C571C02}" dt="2021-11-06T09:52:24.276" v="282" actId="478"/>
          <ac:spMkLst>
            <pc:docMk/>
            <pc:sldMk cId="566141037" sldId="373"/>
            <ac:spMk id="8" creationId="{D8CCA92B-3866-8F49-BB6C-B2674F8EC565}"/>
          </ac:spMkLst>
        </pc:spChg>
        <pc:spChg chg="add del mod">
          <ac:chgData name="Nicola Gilles Prinetti" userId="ca177d83-2754-4f94-af13-62d70acabe2d" providerId="ADAL" clId="{94B60E4C-CA77-5247-A2C0-56349C571C02}" dt="2021-11-06T09:52:30.350" v="284"/>
          <ac:spMkLst>
            <pc:docMk/>
            <pc:sldMk cId="566141037" sldId="373"/>
            <ac:spMk id="9" creationId="{9ECED63E-7EB3-9F40-B916-AD59A7841601}"/>
          </ac:spMkLst>
        </pc:spChg>
        <pc:spChg chg="add del mod">
          <ac:chgData name="Nicola Gilles Prinetti" userId="ca177d83-2754-4f94-af13-62d70acabe2d" providerId="ADAL" clId="{94B60E4C-CA77-5247-A2C0-56349C571C02}" dt="2021-11-06T09:52:48.991" v="286"/>
          <ac:spMkLst>
            <pc:docMk/>
            <pc:sldMk cId="566141037" sldId="373"/>
            <ac:spMk id="12" creationId="{25F5F5FA-93F7-1E4D-B9C0-5D367AA4A7F2}"/>
          </ac:spMkLst>
        </pc:spChg>
        <pc:spChg chg="add mod">
          <ac:chgData name="Nicola Gilles Prinetti" userId="ca177d83-2754-4f94-af13-62d70acabe2d" providerId="ADAL" clId="{94B60E4C-CA77-5247-A2C0-56349C571C02}" dt="2021-11-06T09:56:04.936" v="301" actId="1076"/>
          <ac:spMkLst>
            <pc:docMk/>
            <pc:sldMk cId="566141037" sldId="373"/>
            <ac:spMk id="13" creationId="{C65F3E19-599F-D643-B318-BF73DDE0ABD6}"/>
          </ac:spMkLst>
        </pc:spChg>
        <pc:spChg chg="add mod">
          <ac:chgData name="Nicola Gilles Prinetti" userId="ca177d83-2754-4f94-af13-62d70acabe2d" providerId="ADAL" clId="{94B60E4C-CA77-5247-A2C0-56349C571C02}" dt="2021-11-06T10:20:19.202" v="570" actId="14100"/>
          <ac:spMkLst>
            <pc:docMk/>
            <pc:sldMk cId="566141037" sldId="373"/>
            <ac:spMk id="17" creationId="{DB1A81F1-BC23-EE4B-8836-643B4806F2A3}"/>
          </ac:spMkLst>
        </pc:spChg>
        <pc:picChg chg="add del mod">
          <ac:chgData name="Nicola Gilles Prinetti" userId="ca177d83-2754-4f94-af13-62d70acabe2d" providerId="ADAL" clId="{94B60E4C-CA77-5247-A2C0-56349C571C02}" dt="2021-11-06T09:52:48.991" v="286"/>
          <ac:picMkLst>
            <pc:docMk/>
            <pc:sldMk cId="566141037" sldId="373"/>
            <ac:picMk id="10" creationId="{01090CC6-B3A6-B84F-98D8-3337524E4A8D}"/>
          </ac:picMkLst>
        </pc:picChg>
        <pc:picChg chg="add del mod">
          <ac:chgData name="Nicola Gilles Prinetti" userId="ca177d83-2754-4f94-af13-62d70acabe2d" providerId="ADAL" clId="{94B60E4C-CA77-5247-A2C0-56349C571C02}" dt="2021-11-06T09:52:48.991" v="286"/>
          <ac:picMkLst>
            <pc:docMk/>
            <pc:sldMk cId="566141037" sldId="373"/>
            <ac:picMk id="11" creationId="{785292FD-9D36-2A46-889B-FFB79AC6EB86}"/>
          </ac:picMkLst>
        </pc:picChg>
        <pc:picChg chg="add mod">
          <ac:chgData name="Nicola Gilles Prinetti" userId="ca177d83-2754-4f94-af13-62d70acabe2d" providerId="ADAL" clId="{94B60E4C-CA77-5247-A2C0-56349C571C02}" dt="2021-11-06T09:56:04.936" v="301" actId="1076"/>
          <ac:picMkLst>
            <pc:docMk/>
            <pc:sldMk cId="566141037" sldId="373"/>
            <ac:picMk id="14" creationId="{31C7DD04-CAE0-CB45-BD48-79083459BA9B}"/>
          </ac:picMkLst>
        </pc:picChg>
        <pc:picChg chg="add mod">
          <ac:chgData name="Nicola Gilles Prinetti" userId="ca177d83-2754-4f94-af13-62d70acabe2d" providerId="ADAL" clId="{94B60E4C-CA77-5247-A2C0-56349C571C02}" dt="2021-11-06T09:56:04.936" v="301" actId="1076"/>
          <ac:picMkLst>
            <pc:docMk/>
            <pc:sldMk cId="566141037" sldId="373"/>
            <ac:picMk id="15" creationId="{D03B7B95-2D60-1A40-8303-CA1087573744}"/>
          </ac:picMkLst>
        </pc:picChg>
        <pc:picChg chg="mod">
          <ac:chgData name="Nicola Gilles Prinetti" userId="ca177d83-2754-4f94-af13-62d70acabe2d" providerId="ADAL" clId="{94B60E4C-CA77-5247-A2C0-56349C571C02}" dt="2021-11-06T09:55:19.234" v="290"/>
          <ac:picMkLst>
            <pc:docMk/>
            <pc:sldMk cId="566141037" sldId="373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09:59:48.793" v="322" actId="20577"/>
        <pc:sldMkLst>
          <pc:docMk/>
          <pc:sldMk cId="1886852555" sldId="374"/>
        </pc:sldMkLst>
        <pc:spChg chg="mod">
          <ac:chgData name="Nicola Gilles Prinetti" userId="ca177d83-2754-4f94-af13-62d70acabe2d" providerId="ADAL" clId="{94B60E4C-CA77-5247-A2C0-56349C571C02}" dt="2021-11-06T09:59:48.793" v="322" actId="20577"/>
          <ac:spMkLst>
            <pc:docMk/>
            <pc:sldMk cId="1886852555" sldId="374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94B60E4C-CA77-5247-A2C0-56349C571C02}" dt="2021-11-06T09:59:24.049" v="304" actId="14826"/>
          <ac:picMkLst>
            <pc:docMk/>
            <pc:sldMk cId="1886852555" sldId="374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94B60E4C-CA77-5247-A2C0-56349C571C02}" dt="2021-11-06T10:13:59.507" v="391" actId="1076"/>
        <pc:sldMkLst>
          <pc:docMk/>
          <pc:sldMk cId="3037203134" sldId="375"/>
        </pc:sldMkLst>
        <pc:spChg chg="add mod">
          <ac:chgData name="Nicola Gilles Prinetti" userId="ca177d83-2754-4f94-af13-62d70acabe2d" providerId="ADAL" clId="{94B60E4C-CA77-5247-A2C0-56349C571C02}" dt="2021-11-06T10:13:59.507" v="391" actId="1076"/>
          <ac:spMkLst>
            <pc:docMk/>
            <pc:sldMk cId="3037203134" sldId="375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1:37.867" v="368" actId="20577"/>
          <ac:spMkLst>
            <pc:docMk/>
            <pc:sldMk cId="3037203134" sldId="375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94B60E4C-CA77-5247-A2C0-56349C571C02}" dt="2021-11-06T10:11:21.814" v="362" actId="1076"/>
          <ac:spMkLst>
            <pc:docMk/>
            <pc:sldMk cId="3037203134" sldId="375"/>
            <ac:spMk id="10" creationId="{AFF307BF-A1F0-E54A-9133-0F8F9172F72E}"/>
          </ac:spMkLst>
        </pc:spChg>
        <pc:picChg chg="add del mod">
          <ac:chgData name="Nicola Gilles Prinetti" userId="ca177d83-2754-4f94-af13-62d70acabe2d" providerId="ADAL" clId="{94B60E4C-CA77-5247-A2C0-56349C571C02}" dt="2021-11-06T10:10:34.496" v="354" actId="478"/>
          <ac:picMkLst>
            <pc:docMk/>
            <pc:sldMk cId="3037203134" sldId="375"/>
            <ac:picMk id="3" creationId="{FBB31458-9CA2-1943-A816-E9D7BF24BADD}"/>
          </ac:picMkLst>
        </pc:picChg>
        <pc:picChg chg="add mod">
          <ac:chgData name="Nicola Gilles Prinetti" userId="ca177d83-2754-4f94-af13-62d70acabe2d" providerId="ADAL" clId="{94B60E4C-CA77-5247-A2C0-56349C571C02}" dt="2021-11-06T10:11:21.814" v="362" actId="1076"/>
          <ac:picMkLst>
            <pc:docMk/>
            <pc:sldMk cId="3037203134" sldId="375"/>
            <ac:picMk id="6" creationId="{45D6846B-7F72-214E-8AE0-B6A1C158BC64}"/>
          </ac:picMkLst>
        </pc:picChg>
        <pc:picChg chg="add mod">
          <ac:chgData name="Nicola Gilles Prinetti" userId="ca177d83-2754-4f94-af13-62d70acabe2d" providerId="ADAL" clId="{94B60E4C-CA77-5247-A2C0-56349C571C02}" dt="2021-11-06T10:11:21.814" v="362" actId="1076"/>
          <ac:picMkLst>
            <pc:docMk/>
            <pc:sldMk cId="3037203134" sldId="375"/>
            <ac:picMk id="9" creationId="{CE82C202-C09D-774D-8CB7-986ED78A9CF1}"/>
          </ac:picMkLst>
        </pc:picChg>
        <pc:picChg chg="mod">
          <ac:chgData name="Nicola Gilles Prinetti" userId="ca177d83-2754-4f94-af13-62d70acabe2d" providerId="ADAL" clId="{94B60E4C-CA77-5247-A2C0-56349C571C02}" dt="2021-11-06T10:13:54.110" v="390" actId="1076"/>
          <ac:picMkLst>
            <pc:docMk/>
            <pc:sldMk cId="3037203134" sldId="375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94B60E4C-CA77-5247-A2C0-56349C571C02}" dt="2021-11-06T10:13:44.336" v="387" actId="1076"/>
        <pc:sldMkLst>
          <pc:docMk/>
          <pc:sldMk cId="3091178031" sldId="376"/>
        </pc:sldMkLst>
        <pc:spChg chg="mod">
          <ac:chgData name="Nicola Gilles Prinetti" userId="ca177d83-2754-4f94-af13-62d70acabe2d" providerId="ADAL" clId="{94B60E4C-CA77-5247-A2C0-56349C571C02}" dt="2021-11-06T10:12:42.798" v="374"/>
          <ac:spMkLst>
            <pc:docMk/>
            <pc:sldMk cId="3091178031" sldId="376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3:10.708" v="386" actId="20577"/>
          <ac:spMkLst>
            <pc:docMk/>
            <pc:sldMk cId="3091178031" sldId="376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94B60E4C-CA77-5247-A2C0-56349C571C02}" dt="2021-11-06T10:12:52.595" v="375"/>
          <ac:spMkLst>
            <pc:docMk/>
            <pc:sldMk cId="3091178031" sldId="376"/>
            <ac:spMk id="10" creationId="{AFF307BF-A1F0-E54A-9133-0F8F9172F72E}"/>
          </ac:spMkLst>
        </pc:spChg>
        <pc:picChg chg="mod">
          <ac:chgData name="Nicola Gilles Prinetti" userId="ca177d83-2754-4f94-af13-62d70acabe2d" providerId="ADAL" clId="{94B60E4C-CA77-5247-A2C0-56349C571C02}" dt="2021-11-06T10:13:44.336" v="387" actId="1076"/>
          <ac:picMkLst>
            <pc:docMk/>
            <pc:sldMk cId="3091178031" sldId="376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94B60E4C-CA77-5247-A2C0-56349C571C02}" dt="2021-11-06T10:29:52.909" v="626" actId="1076"/>
        <pc:sldMkLst>
          <pc:docMk/>
          <pc:sldMk cId="898503983" sldId="377"/>
        </pc:sldMkLst>
        <pc:spChg chg="mod">
          <ac:chgData name="Nicola Gilles Prinetti" userId="ca177d83-2754-4f94-af13-62d70acabe2d" providerId="ADAL" clId="{94B60E4C-CA77-5247-A2C0-56349C571C02}" dt="2021-11-06T10:17:50.891" v="545"/>
          <ac:spMkLst>
            <pc:docMk/>
            <pc:sldMk cId="898503983" sldId="377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17:35.598" v="543" actId="1076"/>
          <ac:spMkLst>
            <pc:docMk/>
            <pc:sldMk cId="898503983" sldId="377"/>
            <ac:spMk id="8" creationId="{D8CCA92B-3866-8F49-BB6C-B2674F8EC565}"/>
          </ac:spMkLst>
        </pc:spChg>
        <pc:spChg chg="del">
          <ac:chgData name="Nicola Gilles Prinetti" userId="ca177d83-2754-4f94-af13-62d70acabe2d" providerId="ADAL" clId="{94B60E4C-CA77-5247-A2C0-56349C571C02}" dt="2021-11-06T10:17:23.863" v="540" actId="478"/>
          <ac:spMkLst>
            <pc:docMk/>
            <pc:sldMk cId="898503983" sldId="377"/>
            <ac:spMk id="10" creationId="{AFF307BF-A1F0-E54A-9133-0F8F9172F72E}"/>
          </ac:spMkLst>
        </pc:spChg>
        <pc:spChg chg="add mod">
          <ac:chgData name="Nicola Gilles Prinetti" userId="ca177d83-2754-4f94-af13-62d70acabe2d" providerId="ADAL" clId="{94B60E4C-CA77-5247-A2C0-56349C571C02}" dt="2021-11-06T10:18:03.504" v="548"/>
          <ac:spMkLst>
            <pc:docMk/>
            <pc:sldMk cId="898503983" sldId="377"/>
            <ac:spMk id="11" creationId="{7A5CF2CD-20A5-1A47-B297-1CEEBF26A6BE}"/>
          </ac:spMkLst>
        </pc:spChg>
        <pc:picChg chg="del">
          <ac:chgData name="Nicola Gilles Prinetti" userId="ca177d83-2754-4f94-af13-62d70acabe2d" providerId="ADAL" clId="{94B60E4C-CA77-5247-A2C0-56349C571C02}" dt="2021-11-06T10:17:27.619" v="541" actId="478"/>
          <ac:picMkLst>
            <pc:docMk/>
            <pc:sldMk cId="898503983" sldId="377"/>
            <ac:picMk id="6" creationId="{45D6846B-7F72-214E-8AE0-B6A1C158BC64}"/>
          </ac:picMkLst>
        </pc:picChg>
        <pc:picChg chg="del">
          <ac:chgData name="Nicola Gilles Prinetti" userId="ca177d83-2754-4f94-af13-62d70acabe2d" providerId="ADAL" clId="{94B60E4C-CA77-5247-A2C0-56349C571C02}" dt="2021-11-06T10:17:27.619" v="541" actId="478"/>
          <ac:picMkLst>
            <pc:docMk/>
            <pc:sldMk cId="898503983" sldId="377"/>
            <ac:picMk id="9" creationId="{CE82C202-C09D-774D-8CB7-986ED78A9CF1}"/>
          </ac:picMkLst>
        </pc:picChg>
        <pc:picChg chg="add mod">
          <ac:chgData name="Nicola Gilles Prinetti" userId="ca177d83-2754-4f94-af13-62d70acabe2d" providerId="ADAL" clId="{94B60E4C-CA77-5247-A2C0-56349C571C02}" dt="2021-11-06T10:29:19.634" v="624"/>
          <ac:picMkLst>
            <pc:docMk/>
            <pc:sldMk cId="898503983" sldId="377"/>
            <ac:picMk id="12" creationId="{117A620A-F026-AE4A-97AA-ACAB3A772F8E}"/>
          </ac:picMkLst>
        </pc:picChg>
        <pc:picChg chg="add mod">
          <ac:chgData name="Nicola Gilles Prinetti" userId="ca177d83-2754-4f94-af13-62d70acabe2d" providerId="ADAL" clId="{94B60E4C-CA77-5247-A2C0-56349C571C02}" dt="2021-11-06T10:29:52.909" v="626" actId="1076"/>
          <ac:picMkLst>
            <pc:docMk/>
            <pc:sldMk cId="898503983" sldId="377"/>
            <ac:picMk id="13" creationId="{24D6D804-A128-8840-B64E-1703042EDC6A}"/>
          </ac:picMkLst>
        </pc:picChg>
        <pc:picChg chg="mod">
          <ac:chgData name="Nicola Gilles Prinetti" userId="ca177d83-2754-4f94-af13-62d70acabe2d" providerId="ADAL" clId="{94B60E4C-CA77-5247-A2C0-56349C571C02}" dt="2021-11-06T10:15:31.944" v="399" actId="1076"/>
          <ac:picMkLst>
            <pc:docMk/>
            <pc:sldMk cId="898503983" sldId="377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10:20:12.549" v="569"/>
        <pc:sldMkLst>
          <pc:docMk/>
          <pc:sldMk cId="977242627" sldId="378"/>
        </pc:sldMkLst>
        <pc:spChg chg="mod">
          <ac:chgData name="Nicola Gilles Prinetti" userId="ca177d83-2754-4f94-af13-62d70acabe2d" providerId="ADAL" clId="{94B60E4C-CA77-5247-A2C0-56349C571C02}" dt="2021-11-06T10:19:18.961" v="565" actId="20577"/>
          <ac:spMkLst>
            <pc:docMk/>
            <pc:sldMk cId="977242627" sldId="378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94B60E4C-CA77-5247-A2C0-56349C571C02}" dt="2021-11-06T10:20:12.549" v="569"/>
          <ac:spMkLst>
            <pc:docMk/>
            <pc:sldMk cId="977242627" sldId="378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94B60E4C-CA77-5247-A2C0-56349C571C02}" dt="2021-11-06T10:19:57.628" v="567"/>
          <ac:picMkLst>
            <pc:docMk/>
            <pc:sldMk cId="977242627" sldId="378"/>
            <ac:picMk id="16" creationId="{8099496D-0700-2547-A8C0-1E97A49746BA}"/>
          </ac:picMkLst>
        </pc:picChg>
      </pc:sldChg>
      <pc:sldChg chg="addSp delSp modSp add mod ord">
        <pc:chgData name="Nicola Gilles Prinetti" userId="ca177d83-2754-4f94-af13-62d70acabe2d" providerId="ADAL" clId="{94B60E4C-CA77-5247-A2C0-56349C571C02}" dt="2021-11-06T10:22:13.350" v="600"/>
        <pc:sldMkLst>
          <pc:docMk/>
          <pc:sldMk cId="1325392882" sldId="379"/>
        </pc:sldMkLst>
        <pc:spChg chg="del">
          <ac:chgData name="Nicola Gilles Prinetti" userId="ca177d83-2754-4f94-af13-62d70acabe2d" providerId="ADAL" clId="{94B60E4C-CA77-5247-A2C0-56349C571C02}" dt="2021-11-06T10:21:10.629" v="573" actId="478"/>
          <ac:spMkLst>
            <pc:docMk/>
            <pc:sldMk cId="1325392882" sldId="379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94B60E4C-CA77-5247-A2C0-56349C571C02}" dt="2021-11-06T10:21:34.007" v="580" actId="12788"/>
          <ac:spMkLst>
            <pc:docMk/>
            <pc:sldMk cId="1325392882" sldId="379"/>
            <ac:spMk id="8" creationId="{D8CCA92B-3866-8F49-BB6C-B2674F8EC565}"/>
          </ac:spMkLst>
        </pc:spChg>
        <pc:spChg chg="add mod">
          <ac:chgData name="Nicola Gilles Prinetti" userId="ca177d83-2754-4f94-af13-62d70acabe2d" providerId="ADAL" clId="{94B60E4C-CA77-5247-A2C0-56349C571C02}" dt="2021-11-06T10:22:13.350" v="600"/>
          <ac:spMkLst>
            <pc:docMk/>
            <pc:sldMk cId="1325392882" sldId="379"/>
            <ac:spMk id="9" creationId="{BB33C6DF-98AC-FE4E-A8E3-2B52D027F360}"/>
          </ac:spMkLst>
        </pc:spChg>
        <pc:spChg chg="mod">
          <ac:chgData name="Nicola Gilles Prinetti" userId="ca177d83-2754-4f94-af13-62d70acabe2d" providerId="ADAL" clId="{94B60E4C-CA77-5247-A2C0-56349C571C02}" dt="2021-11-06T10:21:58.051" v="595"/>
          <ac:spMkLst>
            <pc:docMk/>
            <pc:sldMk cId="1325392882" sldId="379"/>
            <ac:spMk id="11" creationId="{7A5CF2CD-20A5-1A47-B297-1CEEBF26A6BE}"/>
          </ac:spMkLst>
        </pc:spChg>
        <pc:picChg chg="mod">
          <ac:chgData name="Nicola Gilles Prinetti" userId="ca177d83-2754-4f94-af13-62d70acabe2d" providerId="ADAL" clId="{94B60E4C-CA77-5247-A2C0-56349C571C02}" dt="2021-11-06T10:21:42.261" v="593" actId="1036"/>
          <ac:picMkLst>
            <pc:docMk/>
            <pc:sldMk cId="1325392882" sldId="379"/>
            <ac:picMk id="16" creationId="{8099496D-0700-2547-A8C0-1E97A49746BA}"/>
          </ac:picMkLst>
        </pc:picChg>
      </pc:sldChg>
      <pc:sldChg chg="modSp add mod ord">
        <pc:chgData name="Nicola Gilles Prinetti" userId="ca177d83-2754-4f94-af13-62d70acabe2d" providerId="ADAL" clId="{94B60E4C-CA77-5247-A2C0-56349C571C02}" dt="2021-11-06T10:23:57.600" v="605"/>
        <pc:sldMkLst>
          <pc:docMk/>
          <pc:sldMk cId="3726176724" sldId="380"/>
        </pc:sldMkLst>
        <pc:spChg chg="mod">
          <ac:chgData name="Nicola Gilles Prinetti" userId="ca177d83-2754-4f94-af13-62d70acabe2d" providerId="ADAL" clId="{94B60E4C-CA77-5247-A2C0-56349C571C02}" dt="2021-11-06T10:23:57.600" v="605"/>
          <ac:spMkLst>
            <pc:docMk/>
            <pc:sldMk cId="3726176724" sldId="380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94B60E4C-CA77-5247-A2C0-56349C571C02}" dt="2021-11-06T10:23:49.379" v="604"/>
          <ac:picMkLst>
            <pc:docMk/>
            <pc:sldMk cId="3726176724" sldId="380"/>
            <ac:picMk id="16" creationId="{8099496D-0700-2547-A8C0-1E97A49746BA}"/>
          </ac:picMkLst>
        </pc:picChg>
      </pc:sldChg>
      <pc:sldChg chg="add ord">
        <pc:chgData name="Nicola Gilles Prinetti" userId="ca177d83-2754-4f94-af13-62d70acabe2d" providerId="ADAL" clId="{94B60E4C-CA77-5247-A2C0-56349C571C02}" dt="2021-11-06T10:30:42.611" v="628" actId="20578"/>
        <pc:sldMkLst>
          <pc:docMk/>
          <pc:sldMk cId="2661863127" sldId="381"/>
        </pc:sldMkLst>
      </pc:sldChg>
    </pc:docChg>
  </pc:docChgLst>
  <pc:docChgLst>
    <pc:chgData name="Nicola Gilles Prinetti" userId="ca177d83-2754-4f94-af13-62d70acabe2d" providerId="ADAL" clId="{036283EB-4DE0-7442-89EE-847D2C803D6D}"/>
    <pc:docChg chg="undo custSel addSld delSld modSld sldOrd modMainMaster">
      <pc:chgData name="Nicola Gilles Prinetti" userId="ca177d83-2754-4f94-af13-62d70acabe2d" providerId="ADAL" clId="{036283EB-4DE0-7442-89EE-847D2C803D6D}" dt="2021-11-18T09:58:03.321" v="1234" actId="14100"/>
      <pc:docMkLst>
        <pc:docMk/>
      </pc:docMkLst>
      <pc:sldChg chg="modSp mod">
        <pc:chgData name="Nicola Gilles Prinetti" userId="ca177d83-2754-4f94-af13-62d70acabe2d" providerId="ADAL" clId="{036283EB-4DE0-7442-89EE-847D2C803D6D}" dt="2021-11-08T08:41:52.927" v="57" actId="1076"/>
        <pc:sldMkLst>
          <pc:docMk/>
          <pc:sldMk cId="431061982" sldId="256"/>
        </pc:sldMkLst>
        <pc:spChg chg="mod">
          <ac:chgData name="Nicola Gilles Prinetti" userId="ca177d83-2754-4f94-af13-62d70acabe2d" providerId="ADAL" clId="{036283EB-4DE0-7442-89EE-847D2C803D6D}" dt="2021-11-08T08:41:52.927" v="57" actId="1076"/>
          <ac:spMkLst>
            <pc:docMk/>
            <pc:sldMk cId="431061982" sldId="256"/>
            <ac:spMk id="2" creationId="{00000000-0000-0000-0000-000000000000}"/>
          </ac:spMkLst>
        </pc:spChg>
        <pc:spChg chg="mod">
          <ac:chgData name="Nicola Gilles Prinetti" userId="ca177d83-2754-4f94-af13-62d70acabe2d" providerId="ADAL" clId="{036283EB-4DE0-7442-89EE-847D2C803D6D}" dt="2021-11-08T08:41:19.709" v="10" actId="20577"/>
          <ac:spMkLst>
            <pc:docMk/>
            <pc:sldMk cId="431061982" sldId="256"/>
            <ac:spMk id="6" creationId="{00000000-0000-0000-0000-000000000000}"/>
          </ac:spMkLst>
        </pc:spChg>
        <pc:spChg chg="mod">
          <ac:chgData name="Nicola Gilles Prinetti" userId="ca177d83-2754-4f94-af13-62d70acabe2d" providerId="ADAL" clId="{036283EB-4DE0-7442-89EE-847D2C803D6D}" dt="2021-11-08T08:41:12.868" v="9" actId="20577"/>
          <ac:spMkLst>
            <pc:docMk/>
            <pc:sldMk cId="431061982" sldId="256"/>
            <ac:spMk id="19" creationId="{569E1F1E-CC2E-1044-A58D-70FB7FBE0792}"/>
          </ac:spMkLst>
        </pc:spChg>
        <pc:picChg chg="mod">
          <ac:chgData name="Nicola Gilles Prinetti" userId="ca177d83-2754-4f94-af13-62d70acabe2d" providerId="ADAL" clId="{036283EB-4DE0-7442-89EE-847D2C803D6D}" dt="2021-11-08T08:40:09.509" v="1" actId="14826"/>
          <ac:picMkLst>
            <pc:docMk/>
            <pc:sldMk cId="431061982" sldId="256"/>
            <ac:picMk id="13" creationId="{32AE894A-BCB6-014F-BC89-551B1FE7253A}"/>
          </ac:picMkLst>
        </pc:picChg>
      </pc:sldChg>
      <pc:sldChg chg="delSp modSp mod">
        <pc:chgData name="Nicola Gilles Prinetti" userId="ca177d83-2754-4f94-af13-62d70acabe2d" providerId="ADAL" clId="{036283EB-4DE0-7442-89EE-847D2C803D6D}" dt="2021-11-08T08:47:55.941" v="143" actId="14826"/>
        <pc:sldMkLst>
          <pc:docMk/>
          <pc:sldMk cId="2885056181" sldId="355"/>
        </pc:sldMkLst>
        <pc:spChg chg="mod">
          <ac:chgData name="Nicola Gilles Prinetti" userId="ca177d83-2754-4f94-af13-62d70acabe2d" providerId="ADAL" clId="{036283EB-4DE0-7442-89EE-847D2C803D6D}" dt="2021-11-08T08:46:24.687" v="110" actId="14100"/>
          <ac:spMkLst>
            <pc:docMk/>
            <pc:sldMk cId="2885056181" sldId="355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8:46:18.429" v="109" actId="14100"/>
          <ac:spMkLst>
            <pc:docMk/>
            <pc:sldMk cId="2885056181" sldId="355"/>
            <ac:spMk id="11" creationId="{BC63053A-7D32-AE44-8AFB-D604F59CA55A}"/>
          </ac:spMkLst>
        </pc:spChg>
        <pc:picChg chg="mod">
          <ac:chgData name="Nicola Gilles Prinetti" userId="ca177d83-2754-4f94-af13-62d70acabe2d" providerId="ADAL" clId="{036283EB-4DE0-7442-89EE-847D2C803D6D}" dt="2021-11-08T08:47:55.941" v="143" actId="14826"/>
          <ac:picMkLst>
            <pc:docMk/>
            <pc:sldMk cId="2885056181" sldId="355"/>
            <ac:picMk id="3" creationId="{C04685B1-BED2-6746-9C63-166DB4D67C05}"/>
          </ac:picMkLst>
        </pc:picChg>
        <pc:picChg chg="del">
          <ac:chgData name="Nicola Gilles Prinetti" userId="ca177d83-2754-4f94-af13-62d70acabe2d" providerId="ADAL" clId="{036283EB-4DE0-7442-89EE-847D2C803D6D}" dt="2021-11-08T08:44:20.884" v="69" actId="478"/>
          <ac:picMkLst>
            <pc:docMk/>
            <pc:sldMk cId="2885056181" sldId="355"/>
            <ac:picMk id="4" creationId="{6B52E825-0798-B54B-9AED-0FCE6C98CA02}"/>
          </ac:picMkLst>
        </pc:picChg>
        <pc:picChg chg="del">
          <ac:chgData name="Nicola Gilles Prinetti" userId="ca177d83-2754-4f94-af13-62d70acabe2d" providerId="ADAL" clId="{036283EB-4DE0-7442-89EE-847D2C803D6D}" dt="2021-11-08T08:44:20.884" v="69" actId="478"/>
          <ac:picMkLst>
            <pc:docMk/>
            <pc:sldMk cId="2885056181" sldId="355"/>
            <ac:picMk id="5" creationId="{1EFD9F31-18F8-A24F-BC32-D5443F8EAC5E}"/>
          </ac:picMkLst>
        </pc:picChg>
        <pc:picChg chg="mod modCrop">
          <ac:chgData name="Nicola Gilles Prinetti" userId="ca177d83-2754-4f94-af13-62d70acabe2d" providerId="ADAL" clId="{036283EB-4DE0-7442-89EE-847D2C803D6D}" dt="2021-11-08T08:44:00.025" v="66" actId="1076"/>
          <ac:picMkLst>
            <pc:docMk/>
            <pc:sldMk cId="2885056181" sldId="355"/>
            <ac:picMk id="9" creationId="{C7A24FB3-4CA6-6C40-A1CC-F28A19900D15}"/>
          </ac:picMkLst>
        </pc:picChg>
      </pc:sldChg>
      <pc:sldChg chg="addSp delSp modSp mod">
        <pc:chgData name="Nicola Gilles Prinetti" userId="ca177d83-2754-4f94-af13-62d70acabe2d" providerId="ADAL" clId="{036283EB-4DE0-7442-89EE-847D2C803D6D}" dt="2021-11-18T09:55:32.674" v="1181" actId="14100"/>
        <pc:sldMkLst>
          <pc:docMk/>
          <pc:sldMk cId="3294601815" sldId="358"/>
        </pc:sldMkLst>
        <pc:spChg chg="add del mod">
          <ac:chgData name="Nicola Gilles Prinetti" userId="ca177d83-2754-4f94-af13-62d70acabe2d" providerId="ADAL" clId="{036283EB-4DE0-7442-89EE-847D2C803D6D}" dt="2021-11-08T09:17:24.410" v="571" actId="1038"/>
          <ac:spMkLst>
            <pc:docMk/>
            <pc:sldMk cId="3294601815" sldId="358"/>
            <ac:spMk id="6" creationId="{7F212161-F8CB-B44F-A4CE-490988A6FAAB}"/>
          </ac:spMkLst>
        </pc:spChg>
        <pc:spChg chg="add del mod">
          <ac:chgData name="Nicola Gilles Prinetti" userId="ca177d83-2754-4f94-af13-62d70acabe2d" providerId="ADAL" clId="{036283EB-4DE0-7442-89EE-847D2C803D6D}" dt="2021-11-18T09:55:32.674" v="1181" actId="14100"/>
          <ac:spMkLst>
            <pc:docMk/>
            <pc:sldMk cId="3294601815" sldId="358"/>
            <ac:spMk id="7" creationId="{A543FE1D-7836-7943-817D-0AC8641AF7AA}"/>
          </ac:spMkLst>
        </pc:spChg>
        <pc:spChg chg="mod">
          <ac:chgData name="Nicola Gilles Prinetti" userId="ca177d83-2754-4f94-af13-62d70acabe2d" providerId="ADAL" clId="{036283EB-4DE0-7442-89EE-847D2C803D6D}" dt="2021-11-08T09:07:29.477" v="535" actId="1076"/>
          <ac:spMkLst>
            <pc:docMk/>
            <pc:sldMk cId="3294601815" sldId="358"/>
            <ac:spMk id="8" creationId="{6283C157-0D83-6B47-9EEF-216F97E3B96A}"/>
          </ac:spMkLst>
        </pc:spChg>
        <pc:picChg chg="add mod">
          <ac:chgData name="Nicola Gilles Prinetti" userId="ca177d83-2754-4f94-af13-62d70acabe2d" providerId="ADAL" clId="{036283EB-4DE0-7442-89EE-847D2C803D6D}" dt="2021-11-08T09:16:04.278" v="557" actId="12788"/>
          <ac:picMkLst>
            <pc:docMk/>
            <pc:sldMk cId="3294601815" sldId="358"/>
            <ac:picMk id="2" creationId="{1A115F4D-A7A1-0A4F-A843-FED986251D43}"/>
          </ac:picMkLst>
        </pc:picChg>
        <pc:picChg chg="mod modCrop">
          <ac:chgData name="Nicola Gilles Prinetti" userId="ca177d83-2754-4f94-af13-62d70acabe2d" providerId="ADAL" clId="{036283EB-4DE0-7442-89EE-847D2C803D6D}" dt="2021-11-08T09:18:37.149" v="586" actId="14100"/>
          <ac:picMkLst>
            <pc:docMk/>
            <pc:sldMk cId="3294601815" sldId="358"/>
            <ac:picMk id="3" creationId="{C04685B1-BED2-6746-9C63-166DB4D67C05}"/>
          </ac:picMkLst>
        </pc:picChg>
        <pc:picChg chg="del mod">
          <ac:chgData name="Nicola Gilles Prinetti" userId="ca177d83-2754-4f94-af13-62d70acabe2d" providerId="ADAL" clId="{036283EB-4DE0-7442-89EE-847D2C803D6D}" dt="2021-11-18T09:55:26.147" v="1179" actId="478"/>
          <ac:picMkLst>
            <pc:docMk/>
            <pc:sldMk cId="3294601815" sldId="358"/>
            <ac:picMk id="10" creationId="{DDB5D4F4-C066-9C4A-8B2E-02E38F900BC2}"/>
          </ac:picMkLst>
        </pc:picChg>
        <pc:picChg chg="del mod modCrop">
          <ac:chgData name="Nicola Gilles Prinetti" userId="ca177d83-2754-4f94-af13-62d70acabe2d" providerId="ADAL" clId="{036283EB-4DE0-7442-89EE-847D2C803D6D}" dt="2021-11-08T09:14:20.310" v="544" actId="478"/>
          <ac:picMkLst>
            <pc:docMk/>
            <pc:sldMk cId="3294601815" sldId="358"/>
            <ac:picMk id="12" creationId="{6DA16813-0AEA-B045-A430-224501B499A2}"/>
          </ac:picMkLst>
        </pc:picChg>
      </pc:sldChg>
      <pc:sldChg chg="addSp modSp mod">
        <pc:chgData name="Nicola Gilles Prinetti" userId="ca177d83-2754-4f94-af13-62d70acabe2d" providerId="ADAL" clId="{036283EB-4DE0-7442-89EE-847D2C803D6D}" dt="2021-11-08T08:59:35.764" v="255" actId="1038"/>
        <pc:sldMkLst>
          <pc:docMk/>
          <pc:sldMk cId="1164662588" sldId="359"/>
        </pc:sldMkLst>
        <pc:spChg chg="add mod">
          <ac:chgData name="Nicola Gilles Prinetti" userId="ca177d83-2754-4f94-af13-62d70acabe2d" providerId="ADAL" clId="{036283EB-4DE0-7442-89EE-847D2C803D6D}" dt="2021-11-08T08:59:35.764" v="255" actId="1038"/>
          <ac:spMkLst>
            <pc:docMk/>
            <pc:sldMk cId="1164662588" sldId="359"/>
            <ac:spMk id="2" creationId="{AB059F32-ADBA-E04C-876E-71E4DFB6C297}"/>
          </ac:spMkLst>
        </pc:spChg>
        <pc:spChg chg="mod">
          <ac:chgData name="Nicola Gilles Prinetti" userId="ca177d83-2754-4f94-af13-62d70acabe2d" providerId="ADAL" clId="{036283EB-4DE0-7442-89EE-847D2C803D6D}" dt="2021-11-08T08:59:35.764" v="255" actId="1038"/>
          <ac:spMkLst>
            <pc:docMk/>
            <pc:sldMk cId="1164662588" sldId="359"/>
            <ac:spMk id="6" creationId="{7F212161-F8CB-B44F-A4CE-490988A6FAAB}"/>
          </ac:spMkLst>
        </pc:spChg>
        <pc:picChg chg="mod">
          <ac:chgData name="Nicola Gilles Prinetti" userId="ca177d83-2754-4f94-af13-62d70acabe2d" providerId="ADAL" clId="{036283EB-4DE0-7442-89EE-847D2C803D6D}" dt="2021-11-08T08:48:11.003" v="144" actId="14826"/>
          <ac:picMkLst>
            <pc:docMk/>
            <pc:sldMk cId="1164662588" sldId="359"/>
            <ac:picMk id="3" creationId="{C04685B1-BED2-6746-9C63-166DB4D67C05}"/>
          </ac:picMkLst>
        </pc:picChg>
        <pc:picChg chg="mod">
          <ac:chgData name="Nicola Gilles Prinetti" userId="ca177d83-2754-4f94-af13-62d70acabe2d" providerId="ADAL" clId="{036283EB-4DE0-7442-89EE-847D2C803D6D}" dt="2021-11-08T08:59:35.764" v="255" actId="1038"/>
          <ac:picMkLst>
            <pc:docMk/>
            <pc:sldMk cId="1164662588" sldId="359"/>
            <ac:picMk id="4" creationId="{6B52E825-0798-B54B-9AED-0FCE6C98CA02}"/>
          </ac:picMkLst>
        </pc:picChg>
        <pc:picChg chg="mod">
          <ac:chgData name="Nicola Gilles Prinetti" userId="ca177d83-2754-4f94-af13-62d70acabe2d" providerId="ADAL" clId="{036283EB-4DE0-7442-89EE-847D2C803D6D}" dt="2021-11-08T08:59:35.764" v="255" actId="1038"/>
          <ac:picMkLst>
            <pc:docMk/>
            <pc:sldMk cId="1164662588" sldId="359"/>
            <ac:picMk id="5" creationId="{1EFD9F31-18F8-A24F-BC32-D5443F8EAC5E}"/>
          </ac:picMkLst>
        </pc:picChg>
        <pc:picChg chg="mod">
          <ac:chgData name="Nicola Gilles Prinetti" userId="ca177d83-2754-4f94-af13-62d70acabe2d" providerId="ADAL" clId="{036283EB-4DE0-7442-89EE-847D2C803D6D}" dt="2021-11-08T08:59:26.198" v="226" actId="1035"/>
          <ac:picMkLst>
            <pc:docMk/>
            <pc:sldMk cId="1164662588" sldId="359"/>
            <ac:picMk id="9" creationId="{C7A24FB3-4CA6-6C40-A1CC-F28A19900D15}"/>
          </ac:picMkLst>
        </pc:picChg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2190527393" sldId="361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1332905138" sldId="362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1886380719" sldId="363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2716612974" sldId="364"/>
        </pc:sldMkLst>
      </pc:sldChg>
      <pc:sldChg chg="del">
        <pc:chgData name="Nicola Gilles Prinetti" userId="ca177d83-2754-4f94-af13-62d70acabe2d" providerId="ADAL" clId="{036283EB-4DE0-7442-89EE-847D2C803D6D}" dt="2021-11-08T09:27:14.961" v="646" actId="2696"/>
        <pc:sldMkLst>
          <pc:docMk/>
          <pc:sldMk cId="3950518182" sldId="365"/>
        </pc:sldMkLst>
      </pc:sldChg>
      <pc:sldChg chg="addSp delSp modSp mod">
        <pc:chgData name="Nicola Gilles Prinetti" userId="ca177d83-2754-4f94-af13-62d70acabe2d" providerId="ADAL" clId="{036283EB-4DE0-7442-89EE-847D2C803D6D}" dt="2021-11-08T09:32:02.897" v="729" actId="20577"/>
        <pc:sldMkLst>
          <pc:docMk/>
          <pc:sldMk cId="3913983244" sldId="366"/>
        </pc:sldMkLst>
        <pc:spChg chg="mod">
          <ac:chgData name="Nicola Gilles Prinetti" userId="ca177d83-2754-4f94-af13-62d70acabe2d" providerId="ADAL" clId="{036283EB-4DE0-7442-89EE-847D2C803D6D}" dt="2021-11-08T09:32:02.897" v="729" actId="20577"/>
          <ac:spMkLst>
            <pc:docMk/>
            <pc:sldMk cId="3913983244" sldId="366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9:29:39.460" v="683"/>
          <ac:spMkLst>
            <pc:docMk/>
            <pc:sldMk cId="3913983244" sldId="366"/>
            <ac:spMk id="8" creationId="{B24A06F6-8032-9C45-8856-A8546F50AC75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9" creationId="{A96BC46C-30D4-6F4B-B592-70BD007849F9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0" creationId="{62F60191-0817-4446-B81C-6901849F8C82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1" creationId="{B2C69437-9243-9240-9FF3-400414EC533A}"/>
          </ac:spMkLst>
        </pc:spChg>
        <pc:spChg chg="add mod">
          <ac:chgData name="Nicola Gilles Prinetti" userId="ca177d83-2754-4f94-af13-62d70acabe2d" providerId="ADAL" clId="{036283EB-4DE0-7442-89EE-847D2C803D6D}" dt="2021-11-08T09:30:29.081" v="687"/>
          <ac:spMkLst>
            <pc:docMk/>
            <pc:sldMk cId="3913983244" sldId="366"/>
            <ac:spMk id="12" creationId="{7DA68DA6-F2C8-0A45-9477-9895565F647B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3" creationId="{116FB93D-6FAB-5842-9BB1-C24B0C297752}"/>
          </ac:spMkLst>
        </pc:spChg>
        <pc:spChg chg="del">
          <ac:chgData name="Nicola Gilles Prinetti" userId="ca177d83-2754-4f94-af13-62d70acabe2d" providerId="ADAL" clId="{036283EB-4DE0-7442-89EE-847D2C803D6D}" dt="2021-11-08T09:27:58.548" v="647" actId="478"/>
          <ac:spMkLst>
            <pc:docMk/>
            <pc:sldMk cId="3913983244" sldId="366"/>
            <ac:spMk id="14" creationId="{2A6F7EB1-8D87-5A47-AC02-056A0324653D}"/>
          </ac:spMkLst>
        </pc:spChg>
        <pc:spChg chg="add mod">
          <ac:chgData name="Nicola Gilles Prinetti" userId="ca177d83-2754-4f94-af13-62d70acabe2d" providerId="ADAL" clId="{036283EB-4DE0-7442-89EE-847D2C803D6D}" dt="2021-11-08T09:30:44.713" v="696"/>
          <ac:spMkLst>
            <pc:docMk/>
            <pc:sldMk cId="3913983244" sldId="366"/>
            <ac:spMk id="15" creationId="{AA154FE7-27C7-D74D-A42E-E008D10AAC25}"/>
          </ac:spMkLst>
        </pc:spChg>
        <pc:spChg chg="add mod">
          <ac:chgData name="Nicola Gilles Prinetti" userId="ca177d83-2754-4f94-af13-62d70acabe2d" providerId="ADAL" clId="{036283EB-4DE0-7442-89EE-847D2C803D6D}" dt="2021-11-08T09:30:59.614" v="699"/>
          <ac:spMkLst>
            <pc:docMk/>
            <pc:sldMk cId="3913983244" sldId="366"/>
            <ac:spMk id="16" creationId="{CC4F90B5-87A9-F74C-832A-51CE0AD94017}"/>
          </ac:spMkLst>
        </pc:spChg>
        <pc:spChg chg="add mod">
          <ac:chgData name="Nicola Gilles Prinetti" userId="ca177d83-2754-4f94-af13-62d70acabe2d" providerId="ADAL" clId="{036283EB-4DE0-7442-89EE-847D2C803D6D}" dt="2021-11-08T09:31:14.035" v="703"/>
          <ac:spMkLst>
            <pc:docMk/>
            <pc:sldMk cId="3913983244" sldId="366"/>
            <ac:spMk id="17" creationId="{DFDFC086-F579-4741-9C1F-573970C4E51E}"/>
          </ac:spMkLst>
        </pc:spChg>
        <pc:spChg chg="add mod">
          <ac:chgData name="Nicola Gilles Prinetti" userId="ca177d83-2754-4f94-af13-62d70acabe2d" providerId="ADAL" clId="{036283EB-4DE0-7442-89EE-847D2C803D6D}" dt="2021-11-08T09:31:29.936" v="714"/>
          <ac:spMkLst>
            <pc:docMk/>
            <pc:sldMk cId="3913983244" sldId="366"/>
            <ac:spMk id="18" creationId="{1C27CECC-297C-914E-8622-597DD3CA3C9E}"/>
          </ac:spMkLst>
        </pc:spChg>
        <pc:spChg chg="add mod">
          <ac:chgData name="Nicola Gilles Prinetti" userId="ca177d83-2754-4f94-af13-62d70acabe2d" providerId="ADAL" clId="{036283EB-4DE0-7442-89EE-847D2C803D6D}" dt="2021-11-08T09:31:45.132" v="719"/>
          <ac:spMkLst>
            <pc:docMk/>
            <pc:sldMk cId="3913983244" sldId="366"/>
            <ac:spMk id="19" creationId="{2744A5CC-4115-1245-8A18-7C9C647BAEED}"/>
          </ac:spMkLst>
        </pc:spChg>
        <pc:picChg chg="add mod">
          <ac:chgData name="Nicola Gilles Prinetti" userId="ca177d83-2754-4f94-af13-62d70acabe2d" providerId="ADAL" clId="{036283EB-4DE0-7442-89EE-847D2C803D6D}" dt="2021-11-08T09:29:18.003" v="677" actId="167"/>
          <ac:picMkLst>
            <pc:docMk/>
            <pc:sldMk cId="3913983244" sldId="366"/>
            <ac:picMk id="2" creationId="{A7AD357E-F798-6948-B825-D6D12F497B0D}"/>
          </ac:picMkLst>
        </pc:picChg>
        <pc:picChg chg="del">
          <ac:chgData name="Nicola Gilles Prinetti" userId="ca177d83-2754-4f94-af13-62d70acabe2d" providerId="ADAL" clId="{036283EB-4DE0-7442-89EE-847D2C803D6D}" dt="2021-11-08T09:28:02.995" v="648" actId="478"/>
          <ac:picMkLst>
            <pc:docMk/>
            <pc:sldMk cId="3913983244" sldId="366"/>
            <ac:picMk id="4" creationId="{97308904-B545-E746-8D5C-D11BEFC1D807}"/>
          </ac:picMkLst>
        </pc:picChg>
        <pc:picChg chg="mod">
          <ac:chgData name="Nicola Gilles Prinetti" userId="ca177d83-2754-4f94-af13-62d70acabe2d" providerId="ADAL" clId="{036283EB-4DE0-7442-89EE-847D2C803D6D}" dt="2021-11-08T09:28:35.684" v="652" actId="166"/>
          <ac:picMkLst>
            <pc:docMk/>
            <pc:sldMk cId="3913983244" sldId="366"/>
            <ac:picMk id="7" creationId="{9AF07AA7-0BC4-7247-879B-FDEF5D84A664}"/>
          </ac:picMkLst>
        </pc:picChg>
      </pc:sldChg>
      <pc:sldChg chg="delSp modSp mod">
        <pc:chgData name="Nicola Gilles Prinetti" userId="ca177d83-2754-4f94-af13-62d70acabe2d" providerId="ADAL" clId="{036283EB-4DE0-7442-89EE-847D2C803D6D}" dt="2021-11-08T09:35:13.146" v="741"/>
        <pc:sldMkLst>
          <pc:docMk/>
          <pc:sldMk cId="2108940442" sldId="367"/>
        </pc:sldMkLst>
        <pc:picChg chg="mod">
          <ac:chgData name="Nicola Gilles Prinetti" userId="ca177d83-2754-4f94-af13-62d70acabe2d" providerId="ADAL" clId="{036283EB-4DE0-7442-89EE-847D2C803D6D}" dt="2021-11-08T09:35:13.146" v="741"/>
          <ac:picMkLst>
            <pc:docMk/>
            <pc:sldMk cId="2108940442" sldId="367"/>
            <ac:picMk id="12" creationId="{D997FFD9-E4CC-5B44-8240-D4D52F800C77}"/>
          </ac:picMkLst>
        </pc:picChg>
        <pc:picChg chg="mod">
          <ac:chgData name="Nicola Gilles Prinetti" userId="ca177d83-2754-4f94-af13-62d70acabe2d" providerId="ADAL" clId="{036283EB-4DE0-7442-89EE-847D2C803D6D}" dt="2021-11-08T09:35:00.957" v="740"/>
          <ac:picMkLst>
            <pc:docMk/>
            <pc:sldMk cId="2108940442" sldId="367"/>
            <ac:picMk id="16" creationId="{8099496D-0700-2547-A8C0-1E97A49746BA}"/>
          </ac:picMkLst>
        </pc:picChg>
        <pc:picChg chg="del">
          <ac:chgData name="Nicola Gilles Prinetti" userId="ca177d83-2754-4f94-af13-62d70acabe2d" providerId="ADAL" clId="{036283EB-4DE0-7442-89EE-847D2C803D6D}" dt="2021-11-08T09:34:41.355" v="731" actId="478"/>
          <ac:picMkLst>
            <pc:docMk/>
            <pc:sldMk cId="2108940442" sldId="367"/>
            <ac:picMk id="17" creationId="{F3F8816A-0F96-ED49-ABA2-B13348A8F1E6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39:01.259" v="767" actId="1076"/>
        <pc:sldMkLst>
          <pc:docMk/>
          <pc:sldMk cId="703061751" sldId="368"/>
        </pc:sldMkLst>
        <pc:spChg chg="mod">
          <ac:chgData name="Nicola Gilles Prinetti" userId="ca177d83-2754-4f94-af13-62d70acabe2d" providerId="ADAL" clId="{036283EB-4DE0-7442-89EE-847D2C803D6D}" dt="2021-11-08T09:39:01.259" v="767" actId="1076"/>
          <ac:spMkLst>
            <pc:docMk/>
            <pc:sldMk cId="703061751" sldId="36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36:23.150" v="755" actId="1035"/>
          <ac:picMkLst>
            <pc:docMk/>
            <pc:sldMk cId="703061751" sldId="368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39:53.968" v="771" actId="20577"/>
        <pc:sldMkLst>
          <pc:docMk/>
          <pc:sldMk cId="4035168910" sldId="369"/>
        </pc:sldMkLst>
        <pc:spChg chg="mod">
          <ac:chgData name="Nicola Gilles Prinetti" userId="ca177d83-2754-4f94-af13-62d70acabe2d" providerId="ADAL" clId="{036283EB-4DE0-7442-89EE-847D2C803D6D}" dt="2021-11-08T09:39:53.968" v="771" actId="20577"/>
          <ac:spMkLst>
            <pc:docMk/>
            <pc:sldMk cId="4035168910" sldId="369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39:44.471" v="769" actId="1076"/>
          <ac:picMkLst>
            <pc:docMk/>
            <pc:sldMk cId="4035168910" sldId="369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42:02.264" v="778" actId="20577"/>
        <pc:sldMkLst>
          <pc:docMk/>
          <pc:sldMk cId="3741459334" sldId="370"/>
        </pc:sldMkLst>
        <pc:spChg chg="mod">
          <ac:chgData name="Nicola Gilles Prinetti" userId="ca177d83-2754-4f94-af13-62d70acabe2d" providerId="ADAL" clId="{036283EB-4DE0-7442-89EE-847D2C803D6D}" dt="2021-11-08T09:42:02.264" v="778" actId="20577"/>
          <ac:spMkLst>
            <pc:docMk/>
            <pc:sldMk cId="3741459334" sldId="370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1:40.916" v="772" actId="14826"/>
          <ac:picMkLst>
            <pc:docMk/>
            <pc:sldMk cId="3741459334" sldId="370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46:44.155" v="803" actId="1076"/>
        <pc:sldMkLst>
          <pc:docMk/>
          <pc:sldMk cId="1508162771" sldId="371"/>
        </pc:sldMkLst>
        <pc:spChg chg="mod">
          <ac:chgData name="Nicola Gilles Prinetti" userId="ca177d83-2754-4f94-af13-62d70acabe2d" providerId="ADAL" clId="{036283EB-4DE0-7442-89EE-847D2C803D6D}" dt="2021-11-08T09:46:41.650" v="802" actId="1076"/>
          <ac:spMkLst>
            <pc:docMk/>
            <pc:sldMk cId="1508162771" sldId="37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6:44.155" v="803" actId="1076"/>
          <ac:picMkLst>
            <pc:docMk/>
            <pc:sldMk cId="1508162771" sldId="371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09:57:58.463" v="948" actId="1076"/>
        <pc:sldMkLst>
          <pc:docMk/>
          <pc:sldMk cId="4160221795" sldId="372"/>
        </pc:sldMkLst>
        <pc:spChg chg="mod">
          <ac:chgData name="Nicola Gilles Prinetti" userId="ca177d83-2754-4f94-af13-62d70acabe2d" providerId="ADAL" clId="{036283EB-4DE0-7442-89EE-847D2C803D6D}" dt="2021-11-08T09:57:58.463" v="948" actId="1076"/>
          <ac:spMkLst>
            <pc:docMk/>
            <pc:sldMk cId="4160221795" sldId="37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57:33.584" v="929" actId="14826"/>
          <ac:picMkLst>
            <pc:docMk/>
            <pc:sldMk cId="4160221795" sldId="372"/>
            <ac:picMk id="16" creationId="{8099496D-0700-2547-A8C0-1E97A49746BA}"/>
          </ac:picMkLst>
        </pc:picChg>
      </pc:sldChg>
      <pc:sldChg chg="modSp mod ord">
        <pc:chgData name="Nicola Gilles Prinetti" userId="ca177d83-2754-4f94-af13-62d70acabe2d" providerId="ADAL" clId="{036283EB-4DE0-7442-89EE-847D2C803D6D}" dt="2021-11-08T09:45:23.687" v="789"/>
        <pc:sldMkLst>
          <pc:docMk/>
          <pc:sldMk cId="566141037" sldId="373"/>
        </pc:sldMkLst>
        <pc:spChg chg="mod">
          <ac:chgData name="Nicola Gilles Prinetti" userId="ca177d83-2754-4f94-af13-62d70acabe2d" providerId="ADAL" clId="{036283EB-4DE0-7442-89EE-847D2C803D6D}" dt="2021-11-08T09:45:23.687" v="789"/>
          <ac:spMkLst>
            <pc:docMk/>
            <pc:sldMk cId="566141037" sldId="373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09:45:13.661" v="788"/>
          <ac:picMkLst>
            <pc:docMk/>
            <pc:sldMk cId="566141037" sldId="373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10:02:54.702" v="961" actId="20577"/>
        <pc:sldMkLst>
          <pc:docMk/>
          <pc:sldMk cId="1886852555" sldId="374"/>
        </pc:sldMkLst>
        <pc:spChg chg="mod">
          <ac:chgData name="Nicola Gilles Prinetti" userId="ca177d83-2754-4f94-af13-62d70acabe2d" providerId="ADAL" clId="{036283EB-4DE0-7442-89EE-847D2C803D6D}" dt="2021-11-08T10:02:54.702" v="961" actId="20577"/>
          <ac:spMkLst>
            <pc:docMk/>
            <pc:sldMk cId="1886852555" sldId="374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02:37.839" v="956" actId="14826"/>
          <ac:picMkLst>
            <pc:docMk/>
            <pc:sldMk cId="1886852555" sldId="374"/>
            <ac:picMk id="16" creationId="{8099496D-0700-2547-A8C0-1E97A49746BA}"/>
          </ac:picMkLst>
        </pc:picChg>
      </pc:sldChg>
      <pc:sldChg chg="modSp mod">
        <pc:chgData name="Nicola Gilles Prinetti" userId="ca177d83-2754-4f94-af13-62d70acabe2d" providerId="ADAL" clId="{036283EB-4DE0-7442-89EE-847D2C803D6D}" dt="2021-11-08T10:14:40.540" v="1083" actId="1036"/>
        <pc:sldMkLst>
          <pc:docMk/>
          <pc:sldMk cId="3037203134" sldId="375"/>
        </pc:sldMkLst>
        <pc:spChg chg="mod">
          <ac:chgData name="Nicola Gilles Prinetti" userId="ca177d83-2754-4f94-af13-62d70acabe2d" providerId="ADAL" clId="{036283EB-4DE0-7442-89EE-847D2C803D6D}" dt="2021-11-08T10:13:46.281" v="1065"/>
          <ac:spMkLst>
            <pc:docMk/>
            <pc:sldMk cId="3037203134" sldId="375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14:34.787" v="1081" actId="1076"/>
          <ac:spMkLst>
            <pc:docMk/>
            <pc:sldMk cId="3037203134" sldId="375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14:34.787" v="1081" actId="1076"/>
          <ac:spMkLst>
            <pc:docMk/>
            <pc:sldMk cId="3037203134" sldId="375"/>
            <ac:spMk id="10" creationId="{AFF307BF-A1F0-E54A-9133-0F8F9172F72E}"/>
          </ac:spMkLst>
        </pc:spChg>
        <pc:picChg chg="mod">
          <ac:chgData name="Nicola Gilles Prinetti" userId="ca177d83-2754-4f94-af13-62d70acabe2d" providerId="ADAL" clId="{036283EB-4DE0-7442-89EE-847D2C803D6D}" dt="2021-11-08T10:14:34.787" v="1081" actId="1076"/>
          <ac:picMkLst>
            <pc:docMk/>
            <pc:sldMk cId="3037203134" sldId="375"/>
            <ac:picMk id="6" creationId="{45D6846B-7F72-214E-8AE0-B6A1C158BC64}"/>
          </ac:picMkLst>
        </pc:picChg>
        <pc:picChg chg="mod">
          <ac:chgData name="Nicola Gilles Prinetti" userId="ca177d83-2754-4f94-af13-62d70acabe2d" providerId="ADAL" clId="{036283EB-4DE0-7442-89EE-847D2C803D6D}" dt="2021-11-08T10:13:15.259" v="1062" actId="1076"/>
          <ac:picMkLst>
            <pc:docMk/>
            <pc:sldMk cId="3037203134" sldId="375"/>
            <ac:picMk id="7" creationId="{9AF07AA7-0BC4-7247-879B-FDEF5D84A664}"/>
          </ac:picMkLst>
        </pc:picChg>
        <pc:picChg chg="mod">
          <ac:chgData name="Nicola Gilles Prinetti" userId="ca177d83-2754-4f94-af13-62d70acabe2d" providerId="ADAL" clId="{036283EB-4DE0-7442-89EE-847D2C803D6D}" dt="2021-11-08T10:14:34.787" v="1081" actId="1076"/>
          <ac:picMkLst>
            <pc:docMk/>
            <pc:sldMk cId="3037203134" sldId="375"/>
            <ac:picMk id="9" creationId="{CE82C202-C09D-774D-8CB7-986ED78A9CF1}"/>
          </ac:picMkLst>
        </pc:picChg>
        <pc:picChg chg="mod">
          <ac:chgData name="Nicola Gilles Prinetti" userId="ca177d83-2754-4f94-af13-62d70acabe2d" providerId="ADAL" clId="{036283EB-4DE0-7442-89EE-847D2C803D6D}" dt="2021-11-08T10:14:40.540" v="1083" actId="1036"/>
          <ac:picMkLst>
            <pc:docMk/>
            <pc:sldMk cId="3037203134" sldId="375"/>
            <ac:picMk id="16" creationId="{8099496D-0700-2547-A8C0-1E97A49746BA}"/>
          </ac:picMkLst>
        </pc:picChg>
      </pc:sldChg>
      <pc:sldChg chg="addSp delSp modSp mod">
        <pc:chgData name="Nicola Gilles Prinetti" userId="ca177d83-2754-4f94-af13-62d70acabe2d" providerId="ADAL" clId="{036283EB-4DE0-7442-89EE-847D2C803D6D}" dt="2021-11-08T10:19:59.810" v="1136" actId="20577"/>
        <pc:sldMkLst>
          <pc:docMk/>
          <pc:sldMk cId="3091178031" sldId="376"/>
        </pc:sldMkLst>
        <pc:spChg chg="mod">
          <ac:chgData name="Nicola Gilles Prinetti" userId="ca177d83-2754-4f94-af13-62d70acabe2d" providerId="ADAL" clId="{036283EB-4DE0-7442-89EE-847D2C803D6D}" dt="2021-11-08T10:19:23.760" v="1128" actId="1035"/>
          <ac:spMkLst>
            <pc:docMk/>
            <pc:sldMk cId="3091178031" sldId="376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19:59.810" v="1136" actId="20577"/>
          <ac:spMkLst>
            <pc:docMk/>
            <pc:sldMk cId="3091178031" sldId="376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19:36.336" v="1129"/>
          <ac:spMkLst>
            <pc:docMk/>
            <pc:sldMk cId="3091178031" sldId="376"/>
            <ac:spMk id="10" creationId="{AFF307BF-A1F0-E54A-9133-0F8F9172F72E}"/>
          </ac:spMkLst>
        </pc:spChg>
        <pc:picChg chg="add del mod">
          <ac:chgData name="Nicola Gilles Prinetti" userId="ca177d83-2754-4f94-af13-62d70acabe2d" providerId="ADAL" clId="{036283EB-4DE0-7442-89EE-847D2C803D6D}" dt="2021-11-08T10:17:39.300" v="1113" actId="478"/>
          <ac:picMkLst>
            <pc:docMk/>
            <pc:sldMk cId="3091178031" sldId="376"/>
            <ac:picMk id="11" creationId="{872629CC-0DD2-DA41-9CA8-A05497CDC93C}"/>
          </ac:picMkLst>
        </pc:picChg>
        <pc:picChg chg="mod">
          <ac:chgData name="Nicola Gilles Prinetti" userId="ca177d83-2754-4f94-af13-62d70acabe2d" providerId="ADAL" clId="{036283EB-4DE0-7442-89EE-847D2C803D6D}" dt="2021-11-08T10:19:18.182" v="1120" actId="12788"/>
          <ac:picMkLst>
            <pc:docMk/>
            <pc:sldMk cId="3091178031" sldId="376"/>
            <ac:picMk id="16" creationId="{8099496D-0700-2547-A8C0-1E97A49746BA}"/>
          </ac:picMkLst>
        </pc:picChg>
      </pc:sldChg>
      <pc:sldChg chg="delSp modSp mod ord">
        <pc:chgData name="Nicola Gilles Prinetti" userId="ca177d83-2754-4f94-af13-62d70acabe2d" providerId="ADAL" clId="{036283EB-4DE0-7442-89EE-847D2C803D6D}" dt="2021-11-08T10:09:53.027" v="1051"/>
        <pc:sldMkLst>
          <pc:docMk/>
          <pc:sldMk cId="898503983" sldId="377"/>
        </pc:sldMkLst>
        <pc:spChg chg="mod">
          <ac:chgData name="Nicola Gilles Prinetti" userId="ca177d83-2754-4f94-af13-62d70acabe2d" providerId="ADAL" clId="{036283EB-4DE0-7442-89EE-847D2C803D6D}" dt="2021-11-08T10:09:23.629" v="1037"/>
          <ac:spMkLst>
            <pc:docMk/>
            <pc:sldMk cId="898503983" sldId="377"/>
            <ac:spMk id="2" creationId="{8DAB76F7-4219-5A48-A404-39097BF990F8}"/>
          </ac:spMkLst>
        </pc:spChg>
        <pc:spChg chg="mod">
          <ac:chgData name="Nicola Gilles Prinetti" userId="ca177d83-2754-4f94-af13-62d70acabe2d" providerId="ADAL" clId="{036283EB-4DE0-7442-89EE-847D2C803D6D}" dt="2021-11-08T10:08:55.290" v="1034" actId="1076"/>
          <ac:spMkLst>
            <pc:docMk/>
            <pc:sldMk cId="898503983" sldId="377"/>
            <ac:spMk id="8" creationId="{D8CCA92B-3866-8F49-BB6C-B2674F8EC565}"/>
          </ac:spMkLst>
        </pc:spChg>
        <pc:spChg chg="mod">
          <ac:chgData name="Nicola Gilles Prinetti" userId="ca177d83-2754-4f94-af13-62d70acabe2d" providerId="ADAL" clId="{036283EB-4DE0-7442-89EE-847D2C803D6D}" dt="2021-11-08T10:09:53.027" v="1051"/>
          <ac:spMkLst>
            <pc:docMk/>
            <pc:sldMk cId="898503983" sldId="377"/>
            <ac:spMk id="11" creationId="{7A5CF2CD-20A5-1A47-B297-1CEEBF26A6BE}"/>
          </ac:spMkLst>
        </pc:spChg>
        <pc:picChg chg="del">
          <ac:chgData name="Nicola Gilles Prinetti" userId="ca177d83-2754-4f94-af13-62d70acabe2d" providerId="ADAL" clId="{036283EB-4DE0-7442-89EE-847D2C803D6D}" dt="2021-11-08T10:07:35.772" v="1000" actId="478"/>
          <ac:picMkLst>
            <pc:docMk/>
            <pc:sldMk cId="898503983" sldId="377"/>
            <ac:picMk id="12" creationId="{117A620A-F026-AE4A-97AA-ACAB3A772F8E}"/>
          </ac:picMkLst>
        </pc:picChg>
        <pc:picChg chg="del mod">
          <ac:chgData name="Nicola Gilles Prinetti" userId="ca177d83-2754-4f94-af13-62d70acabe2d" providerId="ADAL" clId="{036283EB-4DE0-7442-89EE-847D2C803D6D}" dt="2021-11-08T10:07:57.956" v="1005" actId="478"/>
          <ac:picMkLst>
            <pc:docMk/>
            <pc:sldMk cId="898503983" sldId="377"/>
            <ac:picMk id="13" creationId="{24D6D804-A128-8840-B64E-1703042EDC6A}"/>
          </ac:picMkLst>
        </pc:picChg>
        <pc:picChg chg="mod">
          <ac:chgData name="Nicola Gilles Prinetti" userId="ca177d83-2754-4f94-af13-62d70acabe2d" providerId="ADAL" clId="{036283EB-4DE0-7442-89EE-847D2C803D6D}" dt="2021-11-08T10:08:34.560" v="1026" actId="1036"/>
          <ac:picMkLst>
            <pc:docMk/>
            <pc:sldMk cId="898503983" sldId="377"/>
            <ac:picMk id="16" creationId="{8099496D-0700-2547-A8C0-1E97A49746BA}"/>
          </ac:picMkLst>
        </pc:picChg>
      </pc:sldChg>
      <pc:sldChg chg="modSp mod ord">
        <pc:chgData name="Nicola Gilles Prinetti" userId="ca177d83-2754-4f94-af13-62d70acabe2d" providerId="ADAL" clId="{036283EB-4DE0-7442-89EE-847D2C803D6D}" dt="2021-11-08T10:12:06.668" v="1055"/>
        <pc:sldMkLst>
          <pc:docMk/>
          <pc:sldMk cId="977242627" sldId="378"/>
        </pc:sldMkLst>
        <pc:spChg chg="mod">
          <ac:chgData name="Nicola Gilles Prinetti" userId="ca177d83-2754-4f94-af13-62d70acabe2d" providerId="ADAL" clId="{036283EB-4DE0-7442-89EE-847D2C803D6D}" dt="2021-11-08T10:12:06.668" v="1055"/>
          <ac:spMkLst>
            <pc:docMk/>
            <pc:sldMk cId="977242627" sldId="378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10:11:58.445" v="1054"/>
          <ac:picMkLst>
            <pc:docMk/>
            <pc:sldMk cId="977242627" sldId="378"/>
            <ac:picMk id="16" creationId="{8099496D-0700-2547-A8C0-1E97A49746BA}"/>
          </ac:picMkLst>
        </pc:picChg>
      </pc:sldChg>
      <pc:sldChg chg="del">
        <pc:chgData name="Nicola Gilles Prinetti" userId="ca177d83-2754-4f94-af13-62d70acabe2d" providerId="ADAL" clId="{036283EB-4DE0-7442-89EE-847D2C803D6D}" dt="2021-11-08T10:20:21.795" v="1137" actId="2696"/>
        <pc:sldMkLst>
          <pc:docMk/>
          <pc:sldMk cId="1325392882" sldId="379"/>
        </pc:sldMkLst>
      </pc:sldChg>
      <pc:sldChg chg="del">
        <pc:chgData name="Nicola Gilles Prinetti" userId="ca177d83-2754-4f94-af13-62d70acabe2d" providerId="ADAL" clId="{036283EB-4DE0-7442-89EE-847D2C803D6D}" dt="2021-11-08T10:20:21.795" v="1137" actId="2696"/>
        <pc:sldMkLst>
          <pc:docMk/>
          <pc:sldMk cId="3726176724" sldId="380"/>
        </pc:sldMkLst>
      </pc:sldChg>
      <pc:sldChg chg="delSp modSp add del mod">
        <pc:chgData name="Nicola Gilles Prinetti" userId="ca177d83-2754-4f94-af13-62d70acabe2d" providerId="ADAL" clId="{036283EB-4DE0-7442-89EE-847D2C803D6D}" dt="2021-11-08T08:49:08.178" v="147" actId="2696"/>
        <pc:sldMkLst>
          <pc:docMk/>
          <pc:sldMk cId="417728169" sldId="382"/>
        </pc:sldMkLst>
        <pc:spChg chg="mod">
          <ac:chgData name="Nicola Gilles Prinetti" userId="ca177d83-2754-4f94-af13-62d70acabe2d" providerId="ADAL" clId="{036283EB-4DE0-7442-89EE-847D2C803D6D}" dt="2021-11-08T08:47:30.203" v="141" actId="1035"/>
          <ac:spMkLst>
            <pc:docMk/>
            <pc:sldMk cId="417728169" sldId="382"/>
            <ac:spMk id="6" creationId="{7F212161-F8CB-B44F-A4CE-490988A6FAAB}"/>
          </ac:spMkLst>
        </pc:spChg>
        <pc:spChg chg="del">
          <ac:chgData name="Nicola Gilles Prinetti" userId="ca177d83-2754-4f94-af13-62d70acabe2d" providerId="ADAL" clId="{036283EB-4DE0-7442-89EE-847D2C803D6D}" dt="2021-11-08T08:46:32.485" v="112" actId="478"/>
          <ac:spMkLst>
            <pc:docMk/>
            <pc:sldMk cId="417728169" sldId="382"/>
            <ac:spMk id="11" creationId="{BC63053A-7D32-AE44-8AFB-D604F59CA55A}"/>
          </ac:spMkLst>
        </pc:spChg>
        <pc:picChg chg="mod">
          <ac:chgData name="Nicola Gilles Prinetti" userId="ca177d83-2754-4f94-af13-62d70acabe2d" providerId="ADAL" clId="{036283EB-4DE0-7442-89EE-847D2C803D6D}" dt="2021-11-08T08:47:50.204" v="142" actId="14826"/>
          <ac:picMkLst>
            <pc:docMk/>
            <pc:sldMk cId="417728169" sldId="382"/>
            <ac:picMk id="3" creationId="{C04685B1-BED2-6746-9C63-166DB4D67C05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8:52:11.930" v="155" actId="12788"/>
        <pc:sldMkLst>
          <pc:docMk/>
          <pc:sldMk cId="846826895" sldId="383"/>
        </pc:sldMkLst>
        <pc:spChg chg="mod">
          <ac:chgData name="Nicola Gilles Prinetti" userId="ca177d83-2754-4f94-af13-62d70acabe2d" providerId="ADAL" clId="{036283EB-4DE0-7442-89EE-847D2C803D6D}" dt="2021-11-08T08:49:23.337" v="152" actId="1036"/>
          <ac:spMkLst>
            <pc:docMk/>
            <pc:sldMk cId="846826895" sldId="383"/>
            <ac:spMk id="6" creationId="{7F212161-F8CB-B44F-A4CE-490988A6FAAB}"/>
          </ac:spMkLst>
        </pc:spChg>
        <pc:picChg chg="mod">
          <ac:chgData name="Nicola Gilles Prinetti" userId="ca177d83-2754-4f94-af13-62d70acabe2d" providerId="ADAL" clId="{036283EB-4DE0-7442-89EE-847D2C803D6D}" dt="2021-11-08T08:52:11.930" v="155" actId="12788"/>
          <ac:picMkLst>
            <pc:docMk/>
            <pc:sldMk cId="846826895" sldId="383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06:51.594" v="534" actId="165"/>
        <pc:sldMkLst>
          <pc:docMk/>
          <pc:sldMk cId="3063480425" sldId="384"/>
        </pc:sldMkLst>
        <pc:spChg chg="mod topLvl">
          <ac:chgData name="Nicola Gilles Prinetti" userId="ca177d83-2754-4f94-af13-62d70acabe2d" providerId="ADAL" clId="{036283EB-4DE0-7442-89EE-847D2C803D6D}" dt="2021-11-08T09:06:22.642" v="533" actId="1035"/>
          <ac:spMkLst>
            <pc:docMk/>
            <pc:sldMk cId="3063480425" sldId="384"/>
            <ac:spMk id="2" creationId="{AB059F32-ADBA-E04C-876E-71E4DFB6C297}"/>
          </ac:spMkLst>
        </pc:spChg>
        <pc:spChg chg="mod topLvl">
          <ac:chgData name="Nicola Gilles Prinetti" userId="ca177d83-2754-4f94-af13-62d70acabe2d" providerId="ADAL" clId="{036283EB-4DE0-7442-89EE-847D2C803D6D}" dt="2021-11-08T09:06:22.642" v="533" actId="1035"/>
          <ac:spMkLst>
            <pc:docMk/>
            <pc:sldMk cId="3063480425" sldId="384"/>
            <ac:spMk id="6" creationId="{7F212161-F8CB-B44F-A4CE-490988A6FAAB}"/>
          </ac:spMkLst>
        </pc:spChg>
        <pc:grpChg chg="add del mod">
          <ac:chgData name="Nicola Gilles Prinetti" userId="ca177d83-2754-4f94-af13-62d70acabe2d" providerId="ADAL" clId="{036283EB-4DE0-7442-89EE-847D2C803D6D}" dt="2021-11-08T09:04:51.406" v="430" actId="165"/>
          <ac:grpSpMkLst>
            <pc:docMk/>
            <pc:sldMk cId="3063480425" sldId="384"/>
            <ac:grpSpMk id="7" creationId="{FAA7205C-380B-5045-A76E-E5DEBB1DF8C2}"/>
          </ac:grpSpMkLst>
        </pc:grpChg>
        <pc:grpChg chg="add del mod">
          <ac:chgData name="Nicola Gilles Prinetti" userId="ca177d83-2754-4f94-af13-62d70acabe2d" providerId="ADAL" clId="{036283EB-4DE0-7442-89EE-847D2C803D6D}" dt="2021-11-08T09:06:51.594" v="534" actId="165"/>
          <ac:grpSpMkLst>
            <pc:docMk/>
            <pc:sldMk cId="3063480425" sldId="384"/>
            <ac:grpSpMk id="10" creationId="{AA1F0F75-7A34-7543-8107-F2FA54C34571}"/>
          </ac:grpSpMkLst>
        </pc:grpChg>
        <pc:picChg chg="mod topLvl">
          <ac:chgData name="Nicola Gilles Prinetti" userId="ca177d83-2754-4f94-af13-62d70acabe2d" providerId="ADAL" clId="{036283EB-4DE0-7442-89EE-847D2C803D6D}" dt="2021-11-08T09:06:22.642" v="533" actId="1035"/>
          <ac:picMkLst>
            <pc:docMk/>
            <pc:sldMk cId="3063480425" sldId="384"/>
            <ac:picMk id="4" creationId="{6B52E825-0798-B54B-9AED-0FCE6C98CA02}"/>
          </ac:picMkLst>
        </pc:picChg>
        <pc:picChg chg="mod topLvl">
          <ac:chgData name="Nicola Gilles Prinetti" userId="ca177d83-2754-4f94-af13-62d70acabe2d" providerId="ADAL" clId="{036283EB-4DE0-7442-89EE-847D2C803D6D}" dt="2021-11-08T09:06:22.642" v="533" actId="1035"/>
          <ac:picMkLst>
            <pc:docMk/>
            <pc:sldMk cId="3063480425" sldId="384"/>
            <ac:picMk id="5" creationId="{1EFD9F31-18F8-A24F-BC32-D5443F8EAC5E}"/>
          </ac:picMkLst>
        </pc:picChg>
        <pc:picChg chg="add mod topLvl modCrop">
          <ac:chgData name="Nicola Gilles Prinetti" userId="ca177d83-2754-4f94-af13-62d70acabe2d" providerId="ADAL" clId="{036283EB-4DE0-7442-89EE-847D2C803D6D}" dt="2021-11-08T09:06:51.594" v="534" actId="165"/>
          <ac:picMkLst>
            <pc:docMk/>
            <pc:sldMk cId="3063480425" sldId="384"/>
            <ac:picMk id="8" creationId="{5D663D24-8796-1F41-928B-59B71EB90B7D}"/>
          </ac:picMkLst>
        </pc:picChg>
        <pc:picChg chg="mod topLvl modCrop">
          <ac:chgData name="Nicola Gilles Prinetti" userId="ca177d83-2754-4f94-af13-62d70acabe2d" providerId="ADAL" clId="{036283EB-4DE0-7442-89EE-847D2C803D6D}" dt="2021-11-08T09:06:51.594" v="534" actId="165"/>
          <ac:picMkLst>
            <pc:docMk/>
            <pc:sldMk cId="3063480425" sldId="384"/>
            <ac:picMk id="9" creationId="{C7A24FB3-4CA6-6C40-A1CC-F28A19900D15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1:51.933" v="616" actId="14100"/>
        <pc:sldMkLst>
          <pc:docMk/>
          <pc:sldMk cId="4286271647" sldId="385"/>
        </pc:sldMkLst>
        <pc:spChg chg="del">
          <ac:chgData name="Nicola Gilles Prinetti" userId="ca177d83-2754-4f94-af13-62d70acabe2d" providerId="ADAL" clId="{036283EB-4DE0-7442-89EE-847D2C803D6D}" dt="2021-11-08T09:19:53.538" v="588" actId="478"/>
          <ac:spMkLst>
            <pc:docMk/>
            <pc:sldMk cId="4286271647" sldId="385"/>
            <ac:spMk id="6" creationId="{7F212161-F8CB-B44F-A4CE-490988A6FAAB}"/>
          </ac:spMkLst>
        </pc:spChg>
        <pc:spChg chg="mod">
          <ac:chgData name="Nicola Gilles Prinetti" userId="ca177d83-2754-4f94-af13-62d70acabe2d" providerId="ADAL" clId="{036283EB-4DE0-7442-89EE-847D2C803D6D}" dt="2021-11-08T09:21:10.549" v="601" actId="1035"/>
          <ac:spMkLst>
            <pc:docMk/>
            <pc:sldMk cId="4286271647" sldId="385"/>
            <ac:spMk id="7" creationId="{A543FE1D-7836-7943-817D-0AC8641AF7AA}"/>
          </ac:spMkLst>
        </pc:spChg>
        <pc:spChg chg="add mod">
          <ac:chgData name="Nicola Gilles Prinetti" userId="ca177d83-2754-4f94-af13-62d70acabe2d" providerId="ADAL" clId="{036283EB-4DE0-7442-89EE-847D2C803D6D}" dt="2021-11-08T09:21:51.933" v="616" actId="14100"/>
          <ac:spMkLst>
            <pc:docMk/>
            <pc:sldMk cId="4286271647" sldId="385"/>
            <ac:spMk id="9" creationId="{3858DACF-238E-B843-B6A3-76035798F29F}"/>
          </ac:spMkLst>
        </pc:spChg>
        <pc:spChg chg="add mod">
          <ac:chgData name="Nicola Gilles Prinetti" userId="ca177d83-2754-4f94-af13-62d70acabe2d" providerId="ADAL" clId="{036283EB-4DE0-7442-89EE-847D2C803D6D}" dt="2021-11-08T09:21:25.627" v="611" actId="1038"/>
          <ac:spMkLst>
            <pc:docMk/>
            <pc:sldMk cId="4286271647" sldId="385"/>
            <ac:spMk id="13" creationId="{EB499666-D143-7648-AD9D-A6681555B67B}"/>
          </ac:spMkLst>
        </pc:spChg>
        <pc:picChg chg="mod">
          <ac:chgData name="Nicola Gilles Prinetti" userId="ca177d83-2754-4f94-af13-62d70acabe2d" providerId="ADAL" clId="{036283EB-4DE0-7442-89EE-847D2C803D6D}" dt="2021-11-08T09:21:10.549" v="601" actId="1035"/>
          <ac:picMkLst>
            <pc:docMk/>
            <pc:sldMk cId="4286271647" sldId="385"/>
            <ac:picMk id="2" creationId="{1A115F4D-A7A1-0A4F-A843-FED986251D43}"/>
          </ac:picMkLst>
        </pc:picChg>
        <pc:picChg chg="mod">
          <ac:chgData name="Nicola Gilles Prinetti" userId="ca177d83-2754-4f94-af13-62d70acabe2d" providerId="ADAL" clId="{036283EB-4DE0-7442-89EE-847D2C803D6D}" dt="2021-11-08T09:21:10.549" v="601" actId="1035"/>
          <ac:picMkLst>
            <pc:docMk/>
            <pc:sldMk cId="4286271647" sldId="385"/>
            <ac:picMk id="10" creationId="{DDB5D4F4-C066-9C4A-8B2E-02E38F900BC2}"/>
          </ac:picMkLst>
        </pc:picChg>
        <pc:picChg chg="add mod">
          <ac:chgData name="Nicola Gilles Prinetti" userId="ca177d83-2754-4f94-af13-62d70acabe2d" providerId="ADAL" clId="{036283EB-4DE0-7442-89EE-847D2C803D6D}" dt="2021-11-08T09:21:25.627" v="611" actId="1038"/>
          <ac:picMkLst>
            <pc:docMk/>
            <pc:sldMk cId="4286271647" sldId="385"/>
            <ac:picMk id="11" creationId="{526FEEAD-AECB-BC49-8726-4D7C7875EEBE}"/>
          </ac:picMkLst>
        </pc:picChg>
        <pc:picChg chg="add mod">
          <ac:chgData name="Nicola Gilles Prinetti" userId="ca177d83-2754-4f94-af13-62d70acabe2d" providerId="ADAL" clId="{036283EB-4DE0-7442-89EE-847D2C803D6D}" dt="2021-11-08T09:21:25.627" v="611" actId="1038"/>
          <ac:picMkLst>
            <pc:docMk/>
            <pc:sldMk cId="4286271647" sldId="385"/>
            <ac:picMk id="12" creationId="{686E16E6-A359-A745-8240-0D344787E95B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5:07.574" v="631" actId="14100"/>
        <pc:sldMkLst>
          <pc:docMk/>
          <pc:sldMk cId="1537117951" sldId="386"/>
        </pc:sldMkLst>
        <pc:spChg chg="del">
          <ac:chgData name="Nicola Gilles Prinetti" userId="ca177d83-2754-4f94-af13-62d70acabe2d" providerId="ADAL" clId="{036283EB-4DE0-7442-89EE-847D2C803D6D}" dt="2021-11-08T09:24:51.592" v="627" actId="478"/>
          <ac:spMkLst>
            <pc:docMk/>
            <pc:sldMk cId="1537117951" sldId="386"/>
            <ac:spMk id="7" creationId="{A543FE1D-7836-7943-817D-0AC8641AF7AA}"/>
          </ac:spMkLst>
        </pc:spChg>
        <pc:spChg chg="del">
          <ac:chgData name="Nicola Gilles Prinetti" userId="ca177d83-2754-4f94-af13-62d70acabe2d" providerId="ADAL" clId="{036283EB-4DE0-7442-89EE-847D2C803D6D}" dt="2021-11-08T09:24:04.741" v="622" actId="478"/>
          <ac:spMkLst>
            <pc:docMk/>
            <pc:sldMk cId="1537117951" sldId="386"/>
            <ac:spMk id="9" creationId="{3858DACF-238E-B843-B6A3-76035798F29F}"/>
          </ac:spMkLst>
        </pc:spChg>
        <pc:spChg chg="del">
          <ac:chgData name="Nicola Gilles Prinetti" userId="ca177d83-2754-4f94-af13-62d70acabe2d" providerId="ADAL" clId="{036283EB-4DE0-7442-89EE-847D2C803D6D}" dt="2021-11-08T09:24:04.741" v="622" actId="478"/>
          <ac:spMkLst>
            <pc:docMk/>
            <pc:sldMk cId="1537117951" sldId="386"/>
            <ac:spMk id="13" creationId="{EB499666-D143-7648-AD9D-A6681555B67B}"/>
          </ac:spMkLst>
        </pc:spChg>
        <pc:spChg chg="add mod">
          <ac:chgData name="Nicola Gilles Prinetti" userId="ca177d83-2754-4f94-af13-62d70acabe2d" providerId="ADAL" clId="{036283EB-4DE0-7442-89EE-847D2C803D6D}" dt="2021-11-08T09:24:36.336" v="624" actId="1076"/>
          <ac:spMkLst>
            <pc:docMk/>
            <pc:sldMk cId="1537117951" sldId="386"/>
            <ac:spMk id="14" creationId="{3E170184-8792-7546-85A4-47DA6A54243F}"/>
          </ac:spMkLst>
        </pc:spChg>
        <pc:spChg chg="add mod">
          <ac:chgData name="Nicola Gilles Prinetti" userId="ca177d83-2754-4f94-af13-62d70acabe2d" providerId="ADAL" clId="{036283EB-4DE0-7442-89EE-847D2C803D6D}" dt="2021-11-08T09:25:07.574" v="631" actId="14100"/>
          <ac:spMkLst>
            <pc:docMk/>
            <pc:sldMk cId="1537117951" sldId="386"/>
            <ac:spMk id="15" creationId="{D3DBC8F0-9043-F146-A319-0E878A27162A}"/>
          </ac:spMkLst>
        </pc:spChg>
        <pc:picChg chg="mod">
          <ac:chgData name="Nicola Gilles Prinetti" userId="ca177d83-2754-4f94-af13-62d70acabe2d" providerId="ADAL" clId="{036283EB-4DE0-7442-89EE-847D2C803D6D}" dt="2021-11-08T09:23:39.610" v="621" actId="1038"/>
          <ac:picMkLst>
            <pc:docMk/>
            <pc:sldMk cId="1537117951" sldId="386"/>
            <ac:picMk id="2" creationId="{1A115F4D-A7A1-0A4F-A843-FED986251D43}"/>
          </ac:picMkLst>
        </pc:picChg>
        <pc:picChg chg="del">
          <ac:chgData name="Nicola Gilles Prinetti" userId="ca177d83-2754-4f94-af13-62d70acabe2d" providerId="ADAL" clId="{036283EB-4DE0-7442-89EE-847D2C803D6D}" dt="2021-11-08T09:24:54.766" v="628" actId="478"/>
          <ac:picMkLst>
            <pc:docMk/>
            <pc:sldMk cId="1537117951" sldId="386"/>
            <ac:picMk id="10" creationId="{DDB5D4F4-C066-9C4A-8B2E-02E38F900BC2}"/>
          </ac:picMkLst>
        </pc:picChg>
        <pc:picChg chg="del">
          <ac:chgData name="Nicola Gilles Prinetti" userId="ca177d83-2754-4f94-af13-62d70acabe2d" providerId="ADAL" clId="{036283EB-4DE0-7442-89EE-847D2C803D6D}" dt="2021-11-08T09:24:04.741" v="622" actId="478"/>
          <ac:picMkLst>
            <pc:docMk/>
            <pc:sldMk cId="1537117951" sldId="386"/>
            <ac:picMk id="11" creationId="{526FEEAD-AECB-BC49-8726-4D7C7875EEBE}"/>
          </ac:picMkLst>
        </pc:picChg>
        <pc:picChg chg="del">
          <ac:chgData name="Nicola Gilles Prinetti" userId="ca177d83-2754-4f94-af13-62d70acabe2d" providerId="ADAL" clId="{036283EB-4DE0-7442-89EE-847D2C803D6D}" dt="2021-11-08T09:24:04.741" v="622" actId="478"/>
          <ac:picMkLst>
            <pc:docMk/>
            <pc:sldMk cId="1537117951" sldId="386"/>
            <ac:picMk id="12" creationId="{686E16E6-A359-A745-8240-0D344787E95B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08T09:26:49.601" v="645" actId="1038"/>
        <pc:sldMkLst>
          <pc:docMk/>
          <pc:sldMk cId="2215999097" sldId="387"/>
        </pc:sldMkLst>
        <pc:spChg chg="add mod">
          <ac:chgData name="Nicola Gilles Prinetti" userId="ca177d83-2754-4f94-af13-62d70acabe2d" providerId="ADAL" clId="{036283EB-4DE0-7442-89EE-847D2C803D6D}" dt="2021-11-08T09:26:49.601" v="645" actId="1038"/>
          <ac:spMkLst>
            <pc:docMk/>
            <pc:sldMk cId="2215999097" sldId="387"/>
            <ac:spMk id="7" creationId="{CF5913C8-AEE1-784E-B850-19144B0C99C8}"/>
          </ac:spMkLst>
        </pc:spChg>
        <pc:spChg chg="del">
          <ac:chgData name="Nicola Gilles Prinetti" userId="ca177d83-2754-4f94-af13-62d70acabe2d" providerId="ADAL" clId="{036283EB-4DE0-7442-89EE-847D2C803D6D}" dt="2021-11-08T09:26:32.344" v="633" actId="478"/>
          <ac:spMkLst>
            <pc:docMk/>
            <pc:sldMk cId="2215999097" sldId="387"/>
            <ac:spMk id="14" creationId="{3E170184-8792-7546-85A4-47DA6A54243F}"/>
          </ac:spMkLst>
        </pc:spChg>
        <pc:spChg chg="del">
          <ac:chgData name="Nicola Gilles Prinetti" userId="ca177d83-2754-4f94-af13-62d70acabe2d" providerId="ADAL" clId="{036283EB-4DE0-7442-89EE-847D2C803D6D}" dt="2021-11-08T09:26:34.286" v="634" actId="478"/>
          <ac:spMkLst>
            <pc:docMk/>
            <pc:sldMk cId="2215999097" sldId="387"/>
            <ac:spMk id="15" creationId="{D3DBC8F0-9043-F146-A319-0E878A27162A}"/>
          </ac:spMkLst>
        </pc:spChg>
      </pc:sldChg>
      <pc:sldChg chg="modSp add mod">
        <pc:chgData name="Nicola Gilles Prinetti" userId="ca177d83-2754-4f94-af13-62d70acabe2d" providerId="ADAL" clId="{036283EB-4DE0-7442-89EE-847D2C803D6D}" dt="2021-11-08T09:43:31.600" v="786" actId="20577"/>
        <pc:sldMkLst>
          <pc:docMk/>
          <pc:sldMk cId="2643934368" sldId="388"/>
        </pc:sldMkLst>
        <pc:spChg chg="mod">
          <ac:chgData name="Nicola Gilles Prinetti" userId="ca177d83-2754-4f94-af13-62d70acabe2d" providerId="ADAL" clId="{036283EB-4DE0-7442-89EE-847D2C803D6D}" dt="2021-11-08T09:43:31.600" v="786" actId="20577"/>
          <ac:spMkLst>
            <pc:docMk/>
            <pc:sldMk cId="2643934368" sldId="388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43:23.561" v="784" actId="1076"/>
          <ac:picMkLst>
            <pc:docMk/>
            <pc:sldMk cId="2643934368" sldId="388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9:48:11.662" v="807"/>
        <pc:sldMkLst>
          <pc:docMk/>
          <pc:sldMk cId="2181784802" sldId="389"/>
        </pc:sldMkLst>
        <pc:spChg chg="mod">
          <ac:chgData name="Nicola Gilles Prinetti" userId="ca177d83-2754-4f94-af13-62d70acabe2d" providerId="ADAL" clId="{036283EB-4DE0-7442-89EE-847D2C803D6D}" dt="2021-11-08T09:48:11.662" v="807"/>
          <ac:spMkLst>
            <pc:docMk/>
            <pc:sldMk cId="2181784802" sldId="389"/>
            <ac:spMk id="17" creationId="{DB1A81F1-BC23-EE4B-8836-643B4806F2A3}"/>
          </ac:spMkLst>
        </pc:spChg>
        <pc:picChg chg="mod">
          <ac:chgData name="Nicola Gilles Prinetti" userId="ca177d83-2754-4f94-af13-62d70acabe2d" providerId="ADAL" clId="{036283EB-4DE0-7442-89EE-847D2C803D6D}" dt="2021-11-08T09:48:01.623" v="806"/>
          <ac:picMkLst>
            <pc:docMk/>
            <pc:sldMk cId="2181784802" sldId="389"/>
            <ac:picMk id="16" creationId="{8099496D-0700-2547-A8C0-1E97A49746BA}"/>
          </ac:picMkLst>
        </pc:picChg>
      </pc:sldChg>
      <pc:sldChg chg="delSp modSp add mod ord">
        <pc:chgData name="Nicola Gilles Prinetti" userId="ca177d83-2754-4f94-af13-62d70acabe2d" providerId="ADAL" clId="{036283EB-4DE0-7442-89EE-847D2C803D6D}" dt="2021-11-18T09:58:03.321" v="1234" actId="14100"/>
        <pc:sldMkLst>
          <pc:docMk/>
          <pc:sldMk cId="203800305" sldId="390"/>
        </pc:sldMkLst>
        <pc:spChg chg="mod">
          <ac:chgData name="Nicola Gilles Prinetti" userId="ca177d83-2754-4f94-af13-62d70acabe2d" providerId="ADAL" clId="{036283EB-4DE0-7442-89EE-847D2C803D6D}" dt="2021-11-08T09:53:21.947" v="836" actId="20577"/>
          <ac:spMkLst>
            <pc:docMk/>
            <pc:sldMk cId="203800305" sldId="390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036283EB-4DE0-7442-89EE-847D2C803D6D}" dt="2021-11-18T09:58:03.321" v="1234" actId="14100"/>
          <ac:spMkLst>
            <pc:docMk/>
            <pc:sldMk cId="203800305" sldId="390"/>
            <ac:spMk id="13" creationId="{C65F3E19-599F-D643-B318-BF73DDE0ABD6}"/>
          </ac:spMkLst>
        </pc:spChg>
        <pc:spChg chg="mod">
          <ac:chgData name="Nicola Gilles Prinetti" userId="ca177d83-2754-4f94-af13-62d70acabe2d" providerId="ADAL" clId="{036283EB-4DE0-7442-89EE-847D2C803D6D}" dt="2021-11-08T09:55:22.170" v="928"/>
          <ac:spMkLst>
            <pc:docMk/>
            <pc:sldMk cId="203800305" sldId="390"/>
            <ac:spMk id="17" creationId="{DB1A81F1-BC23-EE4B-8836-643B4806F2A3}"/>
          </ac:spMkLst>
        </pc:spChg>
        <pc:picChg chg="del">
          <ac:chgData name="Nicola Gilles Prinetti" userId="ca177d83-2754-4f94-af13-62d70acabe2d" providerId="ADAL" clId="{036283EB-4DE0-7442-89EE-847D2C803D6D}" dt="2021-11-08T09:51:31.236" v="822" actId="478"/>
          <ac:picMkLst>
            <pc:docMk/>
            <pc:sldMk cId="203800305" sldId="390"/>
            <ac:picMk id="7" creationId="{9AF07AA7-0BC4-7247-879B-FDEF5D84A664}"/>
          </ac:picMkLst>
        </pc:picChg>
        <pc:picChg chg="mod">
          <ac:chgData name="Nicola Gilles Prinetti" userId="ca177d83-2754-4f94-af13-62d70acabe2d" providerId="ADAL" clId="{036283EB-4DE0-7442-89EE-847D2C803D6D}" dt="2021-11-08T09:53:51.524" v="844" actId="1038"/>
          <ac:picMkLst>
            <pc:docMk/>
            <pc:sldMk cId="203800305" sldId="390"/>
            <ac:picMk id="14" creationId="{31C7DD04-CAE0-CB45-BD48-79083459BA9B}"/>
          </ac:picMkLst>
        </pc:picChg>
        <pc:picChg chg="mod">
          <ac:chgData name="Nicola Gilles Prinetti" userId="ca177d83-2754-4f94-af13-62d70acabe2d" providerId="ADAL" clId="{036283EB-4DE0-7442-89EE-847D2C803D6D}" dt="2021-11-08T09:53:51.524" v="844" actId="1038"/>
          <ac:picMkLst>
            <pc:docMk/>
            <pc:sldMk cId="203800305" sldId="390"/>
            <ac:picMk id="15" creationId="{D03B7B95-2D60-1A40-8303-CA1087573744}"/>
          </ac:picMkLst>
        </pc:picChg>
        <pc:picChg chg="mod">
          <ac:chgData name="Nicola Gilles Prinetti" userId="ca177d83-2754-4f94-af13-62d70acabe2d" providerId="ADAL" clId="{036283EB-4DE0-7442-89EE-847D2C803D6D}" dt="2021-11-08T09:53:12.263" v="824"/>
          <ac:picMkLst>
            <pc:docMk/>
            <pc:sldMk cId="203800305" sldId="390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09:59:54.250" v="955" actId="20577"/>
        <pc:sldMkLst>
          <pc:docMk/>
          <pc:sldMk cId="693610110" sldId="391"/>
        </pc:sldMkLst>
        <pc:spChg chg="mod">
          <ac:chgData name="Nicola Gilles Prinetti" userId="ca177d83-2754-4f94-af13-62d70acabe2d" providerId="ADAL" clId="{036283EB-4DE0-7442-89EE-847D2C803D6D}" dt="2021-11-08T09:59:54.250" v="955" actId="20577"/>
          <ac:spMkLst>
            <pc:docMk/>
            <pc:sldMk cId="693610110" sldId="391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09:59:44.840" v="953" actId="1076"/>
          <ac:picMkLst>
            <pc:docMk/>
            <pc:sldMk cId="693610110" sldId="391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10:05:11.388" v="997" actId="1036"/>
        <pc:sldMkLst>
          <pc:docMk/>
          <pc:sldMk cId="3772848624" sldId="392"/>
        </pc:sldMkLst>
        <pc:spChg chg="mod">
          <ac:chgData name="Nicola Gilles Prinetti" userId="ca177d83-2754-4f94-af13-62d70acabe2d" providerId="ADAL" clId="{036283EB-4DE0-7442-89EE-847D2C803D6D}" dt="2021-11-08T10:04:57.633" v="986" actId="1076"/>
          <ac:spMkLst>
            <pc:docMk/>
            <pc:sldMk cId="3772848624" sldId="392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05:11.388" v="997" actId="1036"/>
          <ac:picMkLst>
            <pc:docMk/>
            <pc:sldMk cId="3772848624" sldId="392"/>
            <ac:picMk id="16" creationId="{8099496D-0700-2547-A8C0-1E97A49746BA}"/>
          </ac:picMkLst>
        </pc:picChg>
      </pc:sldChg>
      <pc:sldChg chg="modSp add mod">
        <pc:chgData name="Nicola Gilles Prinetti" userId="ca177d83-2754-4f94-af13-62d70acabe2d" providerId="ADAL" clId="{036283EB-4DE0-7442-89EE-847D2C803D6D}" dt="2021-11-08T10:16:04.565" v="1110" actId="20577"/>
        <pc:sldMkLst>
          <pc:docMk/>
          <pc:sldMk cId="1904848427" sldId="393"/>
        </pc:sldMkLst>
        <pc:spChg chg="mod">
          <ac:chgData name="Nicola Gilles Prinetti" userId="ca177d83-2754-4f94-af13-62d70acabe2d" providerId="ADAL" clId="{036283EB-4DE0-7442-89EE-847D2C803D6D}" dt="2021-11-08T10:16:04.565" v="1110" actId="20577"/>
          <ac:spMkLst>
            <pc:docMk/>
            <pc:sldMk cId="1904848427" sldId="393"/>
            <ac:spMk id="8" creationId="{D8CCA92B-3866-8F49-BB6C-B2674F8EC565}"/>
          </ac:spMkLst>
        </pc:spChg>
        <pc:picChg chg="mod">
          <ac:chgData name="Nicola Gilles Prinetti" userId="ca177d83-2754-4f94-af13-62d70acabe2d" providerId="ADAL" clId="{036283EB-4DE0-7442-89EE-847D2C803D6D}" dt="2021-11-08T10:15:39.782" v="1085" actId="14826"/>
          <ac:picMkLst>
            <pc:docMk/>
            <pc:sldMk cId="1904848427" sldId="393"/>
            <ac:picMk id="16" creationId="{8099496D-0700-2547-A8C0-1E97A49746BA}"/>
          </ac:picMkLst>
        </pc:picChg>
      </pc:sldChg>
      <pc:sldChg chg="addSp delSp modSp add mod">
        <pc:chgData name="Nicola Gilles Prinetti" userId="ca177d83-2754-4f94-af13-62d70acabe2d" providerId="ADAL" clId="{036283EB-4DE0-7442-89EE-847D2C803D6D}" dt="2021-11-18T09:54:20.898" v="1175"/>
        <pc:sldMkLst>
          <pc:docMk/>
          <pc:sldMk cId="1421309722" sldId="452"/>
        </pc:sldMkLst>
        <pc:spChg chg="mod">
          <ac:chgData name="Nicola Gilles Prinetti" userId="ca177d83-2754-4f94-af13-62d70acabe2d" providerId="ADAL" clId="{036283EB-4DE0-7442-89EE-847D2C803D6D}" dt="2021-11-18T09:54:20.898" v="1175"/>
          <ac:spMkLst>
            <pc:docMk/>
            <pc:sldMk cId="1421309722" sldId="452"/>
            <ac:spMk id="5" creationId="{8D593CC2-F014-2243-A234-547355470941}"/>
          </ac:spMkLst>
        </pc:spChg>
        <pc:picChg chg="mod">
          <ac:chgData name="Nicola Gilles Prinetti" userId="ca177d83-2754-4f94-af13-62d70acabe2d" providerId="ADAL" clId="{036283EB-4DE0-7442-89EE-847D2C803D6D}" dt="2021-11-18T09:54:07.381" v="1173"/>
          <ac:picMkLst>
            <pc:docMk/>
            <pc:sldMk cId="1421309722" sldId="452"/>
            <ac:picMk id="4" creationId="{05AAEFDD-82C0-9146-A7BA-5F31D6E0F1CE}"/>
          </ac:picMkLst>
        </pc:picChg>
        <pc:picChg chg="del">
          <ac:chgData name="Nicola Gilles Prinetti" userId="ca177d83-2754-4f94-af13-62d70acabe2d" providerId="ADAL" clId="{036283EB-4DE0-7442-89EE-847D2C803D6D}" dt="2021-11-18T09:51:04.285" v="1139" actId="478"/>
          <ac:picMkLst>
            <pc:docMk/>
            <pc:sldMk cId="1421309722" sldId="452"/>
            <ac:picMk id="7" creationId="{FDD15862-AB6F-FE41-BB6F-2D3D09AE305E}"/>
          </ac:picMkLst>
        </pc:picChg>
        <pc:picChg chg="mod modCrop">
          <ac:chgData name="Nicola Gilles Prinetti" userId="ca177d83-2754-4f94-af13-62d70acabe2d" providerId="ADAL" clId="{036283EB-4DE0-7442-89EE-847D2C803D6D}" dt="2021-11-18T09:54:12.969" v="1174"/>
          <ac:picMkLst>
            <pc:docMk/>
            <pc:sldMk cId="1421309722" sldId="452"/>
            <ac:picMk id="9" creationId="{C7A24FB3-4CA6-6C40-A1CC-F28A19900D15}"/>
          </ac:picMkLst>
        </pc:picChg>
        <pc:picChg chg="add mod">
          <ac:chgData name="Nicola Gilles Prinetti" userId="ca177d83-2754-4f94-af13-62d70acabe2d" providerId="ADAL" clId="{036283EB-4DE0-7442-89EE-847D2C803D6D}" dt="2021-11-18T09:51:08.796" v="1140"/>
          <ac:picMkLst>
            <pc:docMk/>
            <pc:sldMk cId="1421309722" sldId="452"/>
            <ac:picMk id="10" creationId="{69F0373E-D833-BB4B-AE98-0EDBB40EA4C1}"/>
          </ac:picMkLst>
        </pc:picChg>
      </pc:sldChg>
      <pc:sldChg chg="modSp add del mod">
        <pc:chgData name="Nicola Gilles Prinetti" userId="ca177d83-2754-4f94-af13-62d70acabe2d" providerId="ADAL" clId="{036283EB-4DE0-7442-89EE-847D2C803D6D}" dt="2021-11-18T09:57:42.692" v="1218" actId="2696"/>
        <pc:sldMkLst>
          <pc:docMk/>
          <pc:sldMk cId="3012218738" sldId="453"/>
        </pc:sldMkLst>
        <pc:spChg chg="mod">
          <ac:chgData name="Nicola Gilles Prinetti" userId="ca177d83-2754-4f94-af13-62d70acabe2d" providerId="ADAL" clId="{036283EB-4DE0-7442-89EE-847D2C803D6D}" dt="2021-11-18T09:56:31.622" v="1197" actId="20577"/>
          <ac:spMkLst>
            <pc:docMk/>
            <pc:sldMk cId="3012218738" sldId="453"/>
            <ac:spMk id="5" creationId="{4867DC6D-087B-A549-A2B4-C90CE6073BC3}"/>
          </ac:spMkLst>
        </pc:spChg>
        <pc:spChg chg="mod">
          <ac:chgData name="Nicola Gilles Prinetti" userId="ca177d83-2754-4f94-af13-62d70acabe2d" providerId="ADAL" clId="{036283EB-4DE0-7442-89EE-847D2C803D6D}" dt="2021-11-18T09:56:53.704" v="1216" actId="20577"/>
          <ac:spMkLst>
            <pc:docMk/>
            <pc:sldMk cId="3012218738" sldId="453"/>
            <ac:spMk id="13" creationId="{C65F3E19-599F-D643-B318-BF73DDE0ABD6}"/>
          </ac:spMkLst>
        </pc:spChg>
      </pc:sldChg>
      <pc:sldMasterChg chg="modSldLayout">
        <pc:chgData name="Nicola Gilles Prinetti" userId="ca177d83-2754-4f94-af13-62d70acabe2d" providerId="ADAL" clId="{036283EB-4DE0-7442-89EE-847D2C803D6D}" dt="2021-11-08T08:39:34.737" v="0" actId="14826"/>
        <pc:sldMasterMkLst>
          <pc:docMk/>
          <pc:sldMasterMk cId="3981575698" sldId="2147483648"/>
        </pc:sldMasterMkLst>
        <pc:sldLayoutChg chg="modSp mod">
          <pc:chgData name="Nicola Gilles Prinetti" userId="ca177d83-2754-4f94-af13-62d70acabe2d" providerId="ADAL" clId="{036283EB-4DE0-7442-89EE-847D2C803D6D}" dt="2021-11-08T08:39:34.737" v="0" actId="14826"/>
          <pc:sldLayoutMkLst>
            <pc:docMk/>
            <pc:sldMasterMk cId="3981575698" sldId="2147483648"/>
            <pc:sldLayoutMk cId="3582240429" sldId="2147483671"/>
          </pc:sldLayoutMkLst>
          <pc:picChg chg="mod">
            <ac:chgData name="Nicola Gilles Prinetti" userId="ca177d83-2754-4f94-af13-62d70acabe2d" providerId="ADAL" clId="{036283EB-4DE0-7442-89EE-847D2C803D6D}" dt="2021-11-08T08:39:34.737" v="0" actId="14826"/>
            <ac:picMkLst>
              <pc:docMk/>
              <pc:sldMasterMk cId="3981575698" sldId="2147483648"/>
              <pc:sldLayoutMk cId="3582240429" sldId="2147483671"/>
              <ac:picMk id="12" creationId="{6203C3AA-BB4D-1F4F-8786-0FF61C4A5798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56876A3F-4FE3-4D4F-B92F-1631838507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4516C7-1FF3-F44B-93B1-24B9AA324A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E49B719-05DC-FC48-BD94-4F0D5C485936}" type="datetime1">
              <a:rPr lang="it-IT" smtClean="0"/>
              <a:t>18/11/21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DC6268A-8AA9-4C40-BEFB-029DF3E8113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E928AC-AE76-324A-BA05-D16BF60C79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E62C3C4-9460-4343-9283-24A378E2714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05489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96A3E4D-B750-E542-934B-D7726CF61A65}" type="datetime1">
              <a:rPr lang="it-IT" noProof="0" smtClean="0"/>
              <a:t>18/11/21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/>
              <a:t>Modifica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6DE8F2A-B3D4-43F2-B39B-CD77F64A1950}" type="slidenum">
              <a:rPr lang="it-IT" noProof="0" smtClean="0"/>
              <a:t>‹N›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4461779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521004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2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809804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6DE8F2A-B3D4-43F2-B39B-CD77F64A1950}" type="slidenum">
              <a:rPr lang="it-IT" noProof="0" smtClean="0"/>
              <a:t>31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636838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gramma di flusso: Documento 3">
            <a:extLst>
              <a:ext uri="{FF2B5EF4-FFF2-40B4-BE49-F238E27FC236}">
                <a16:creationId xmlns:a16="http://schemas.microsoft.com/office/drawing/2014/main" id="{D5C833BC-89A8-4D28-9D63-F45F14D694BF}"/>
              </a:ext>
            </a:extLst>
          </p:cNvPr>
          <p:cNvSpPr/>
          <p:nvPr userDrawn="1"/>
        </p:nvSpPr>
        <p:spPr>
          <a:xfrm flipH="1">
            <a:off x="123987" y="124956"/>
            <a:ext cx="11953415" cy="3544220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17 w 21617"/>
              <a:gd name="connsiteY0" fmla="*/ 0 h 23765"/>
              <a:gd name="connsiteX1" fmla="*/ 21617 w 21617"/>
              <a:gd name="connsiteY1" fmla="*/ 0 h 23765"/>
              <a:gd name="connsiteX2" fmla="*/ 21617 w 21617"/>
              <a:gd name="connsiteY2" fmla="*/ 17322 h 23765"/>
              <a:gd name="connsiteX3" fmla="*/ 0 w 21617"/>
              <a:gd name="connsiteY3" fmla="*/ 22875 h 23765"/>
              <a:gd name="connsiteX4" fmla="*/ 17 w 21617"/>
              <a:gd name="connsiteY4" fmla="*/ 0 h 23765"/>
              <a:gd name="connsiteX0" fmla="*/ 17 w 21617"/>
              <a:gd name="connsiteY0" fmla="*/ 0 h 24368"/>
              <a:gd name="connsiteX1" fmla="*/ 21617 w 21617"/>
              <a:gd name="connsiteY1" fmla="*/ 0 h 24368"/>
              <a:gd name="connsiteX2" fmla="*/ 21617 w 21617"/>
              <a:gd name="connsiteY2" fmla="*/ 17322 h 24368"/>
              <a:gd name="connsiteX3" fmla="*/ 0 w 21617"/>
              <a:gd name="connsiteY3" fmla="*/ 22875 h 24368"/>
              <a:gd name="connsiteX4" fmla="*/ 17 w 21617"/>
              <a:gd name="connsiteY4" fmla="*/ 0 h 24368"/>
              <a:gd name="connsiteX0" fmla="*/ 17 w 21617"/>
              <a:gd name="connsiteY0" fmla="*/ 0 h 24514"/>
              <a:gd name="connsiteX1" fmla="*/ 21617 w 21617"/>
              <a:gd name="connsiteY1" fmla="*/ 0 h 24514"/>
              <a:gd name="connsiteX2" fmla="*/ 21617 w 21617"/>
              <a:gd name="connsiteY2" fmla="*/ 17322 h 24514"/>
              <a:gd name="connsiteX3" fmla="*/ 0 w 21617"/>
              <a:gd name="connsiteY3" fmla="*/ 22875 h 24514"/>
              <a:gd name="connsiteX4" fmla="*/ 17 w 21617"/>
              <a:gd name="connsiteY4" fmla="*/ 0 h 24514"/>
              <a:gd name="connsiteX0" fmla="*/ 17 w 21617"/>
              <a:gd name="connsiteY0" fmla="*/ 0 h 24569"/>
              <a:gd name="connsiteX1" fmla="*/ 21617 w 21617"/>
              <a:gd name="connsiteY1" fmla="*/ 0 h 24569"/>
              <a:gd name="connsiteX2" fmla="*/ 21617 w 21617"/>
              <a:gd name="connsiteY2" fmla="*/ 17322 h 24569"/>
              <a:gd name="connsiteX3" fmla="*/ 0 w 21617"/>
              <a:gd name="connsiteY3" fmla="*/ 22875 h 24569"/>
              <a:gd name="connsiteX4" fmla="*/ 17 w 21617"/>
              <a:gd name="connsiteY4" fmla="*/ 0 h 24569"/>
              <a:gd name="connsiteX0" fmla="*/ 17 w 21617"/>
              <a:gd name="connsiteY0" fmla="*/ 0 h 24698"/>
              <a:gd name="connsiteX1" fmla="*/ 21617 w 21617"/>
              <a:gd name="connsiteY1" fmla="*/ 0 h 24698"/>
              <a:gd name="connsiteX2" fmla="*/ 21617 w 21617"/>
              <a:gd name="connsiteY2" fmla="*/ 17322 h 24698"/>
              <a:gd name="connsiteX3" fmla="*/ 0 w 21617"/>
              <a:gd name="connsiteY3" fmla="*/ 22875 h 24698"/>
              <a:gd name="connsiteX4" fmla="*/ 17 w 21617"/>
              <a:gd name="connsiteY4" fmla="*/ 0 h 24698"/>
              <a:gd name="connsiteX0" fmla="*/ 17 w 21617"/>
              <a:gd name="connsiteY0" fmla="*/ 0 h 24785"/>
              <a:gd name="connsiteX1" fmla="*/ 21617 w 21617"/>
              <a:gd name="connsiteY1" fmla="*/ 0 h 24785"/>
              <a:gd name="connsiteX2" fmla="*/ 21617 w 21617"/>
              <a:gd name="connsiteY2" fmla="*/ 17322 h 24785"/>
              <a:gd name="connsiteX3" fmla="*/ 0 w 21617"/>
              <a:gd name="connsiteY3" fmla="*/ 22875 h 24785"/>
              <a:gd name="connsiteX4" fmla="*/ 17 w 21617"/>
              <a:gd name="connsiteY4" fmla="*/ 0 h 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17" h="24785">
                <a:moveTo>
                  <a:pt x="17" y="0"/>
                </a:moveTo>
                <a:lnTo>
                  <a:pt x="21617" y="0"/>
                </a:lnTo>
                <a:lnTo>
                  <a:pt x="21617" y="17322"/>
                </a:lnTo>
                <a:cubicBezTo>
                  <a:pt x="10919" y="19230"/>
                  <a:pt x="10221" y="28798"/>
                  <a:pt x="0" y="22875"/>
                </a:cubicBezTo>
                <a:cubicBezTo>
                  <a:pt x="6" y="15250"/>
                  <a:pt x="11" y="7625"/>
                  <a:pt x="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242" y="5074169"/>
            <a:ext cx="10607040" cy="600164"/>
          </a:xfrm>
        </p:spPr>
        <p:txBody>
          <a:bodyPr vert="horz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 Lezione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30" y="4577330"/>
            <a:ext cx="67098" cy="1525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  <p:sp>
        <p:nvSpPr>
          <p:cNvPr id="14" name="Segnaposto testo 13"/>
          <p:cNvSpPr>
            <a:spLocks noGrp="1"/>
          </p:cNvSpPr>
          <p:nvPr>
            <p:ph type="body" sz="quarter" idx="15" hasCustomPrompt="1"/>
          </p:nvPr>
        </p:nvSpPr>
        <p:spPr>
          <a:xfrm>
            <a:off x="619242" y="4577327"/>
            <a:ext cx="10634736" cy="411142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it-IT" dirty="0"/>
              <a:t>Lezione</a:t>
            </a:r>
          </a:p>
        </p:txBody>
      </p:sp>
      <p:sp>
        <p:nvSpPr>
          <p:cNvPr id="10" name="Segnaposto testo 13"/>
          <p:cNvSpPr>
            <a:spLocks noGrp="1"/>
          </p:cNvSpPr>
          <p:nvPr>
            <p:ph type="body" sz="quarter" idx="16" hasCustomPrompt="1"/>
          </p:nvPr>
        </p:nvSpPr>
        <p:spPr>
          <a:xfrm>
            <a:off x="619242" y="5807820"/>
            <a:ext cx="10634736" cy="286150"/>
          </a:xfrm>
        </p:spPr>
        <p:txBody>
          <a:bodyPr>
            <a:normAutofit/>
          </a:bodyPr>
          <a:lstStyle>
            <a:lvl1pPr marL="0" indent="0">
              <a:buNone/>
              <a:defRPr sz="1600" b="0"/>
            </a:lvl1pPr>
          </a:lstStyle>
          <a:p>
            <a:pPr lvl="0"/>
            <a:r>
              <a:rPr lang="it-IT" dirty="0"/>
              <a:t>Unità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6203C3AA-BB4D-1F4F-8786-0FF61C4A5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878279" y="406980"/>
            <a:ext cx="2159607" cy="282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240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rnice 5">
            <a:extLst>
              <a:ext uri="{FF2B5EF4-FFF2-40B4-BE49-F238E27FC236}">
                <a16:creationId xmlns:a16="http://schemas.microsoft.com/office/drawing/2014/main" id="{D70D05C7-5CC4-094D-AB37-B231C2A091B2}"/>
              </a:ext>
            </a:extLst>
          </p:cNvPr>
          <p:cNvSpPr/>
          <p:nvPr userDrawn="1"/>
        </p:nvSpPr>
        <p:spPr>
          <a:xfrm>
            <a:off x="446316" y="365760"/>
            <a:ext cx="11299367" cy="5650029"/>
          </a:xfrm>
          <a:prstGeom prst="frame">
            <a:avLst>
              <a:gd name="adj1" fmla="val 18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Segnaposto testo 4">
            <a:extLst>
              <a:ext uri="{FF2B5EF4-FFF2-40B4-BE49-F238E27FC236}">
                <a16:creationId xmlns:a16="http://schemas.microsoft.com/office/drawing/2014/main" id="{79B1C776-CAD1-724C-837B-DEC0B34E08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4894" y="493713"/>
            <a:ext cx="10866922" cy="5381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3135283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E11612A-63A3-4175-9F77-FA03CCD38D4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1372" y="5284239"/>
            <a:ext cx="5491843" cy="600164"/>
          </a:xfrm>
        </p:spPr>
        <p:txBody>
          <a:bodyPr vert="horz" wrap="square" lIns="91438" tIns="45719" rIns="91438" bIns="45719" rtlCol="0" anchor="b">
            <a:spAutoFit/>
          </a:bodyPr>
          <a:lstStyle>
            <a:lvl1pPr>
              <a:defRPr lang="en-GB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marL="0" lvl="0" rtl="0"/>
            <a:r>
              <a:rPr lang="it-IT" noProof="0" dirty="0"/>
              <a:t>Titolo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5C25376-E6F9-4E5A-A81D-E7FA342FB230}"/>
              </a:ext>
            </a:extLst>
          </p:cNvPr>
          <p:cNvSpPr/>
          <p:nvPr userDrawn="1"/>
        </p:nvSpPr>
        <p:spPr>
          <a:xfrm>
            <a:off x="435429" y="5197937"/>
            <a:ext cx="81643" cy="73683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170484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della sezione con immag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10">
            <a:extLst>
              <a:ext uri="{FF2B5EF4-FFF2-40B4-BE49-F238E27FC236}">
                <a16:creationId xmlns:a16="http://schemas.microsoft.com/office/drawing/2014/main" id="{9467520A-F508-4AA5-BBCF-30AE2B312E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309" y="4551333"/>
            <a:ext cx="11944015" cy="2146775"/>
          </a:xfrm>
          <a:custGeom>
            <a:avLst/>
            <a:gdLst>
              <a:gd name="connsiteX0" fmla="*/ 9047741 w 11944014"/>
              <a:gd name="connsiteY0" fmla="*/ 1387 h 2146775"/>
              <a:gd name="connsiteX1" fmla="*/ 11419539 w 11944014"/>
              <a:gd name="connsiteY1" fmla="*/ 219677 h 2146775"/>
              <a:gd name="connsiteX2" fmla="*/ 11944014 w 11944014"/>
              <a:gd name="connsiteY2" fmla="*/ 308073 h 2146775"/>
              <a:gd name="connsiteX3" fmla="*/ 11944014 w 11944014"/>
              <a:gd name="connsiteY3" fmla="*/ 2146775 h 2146775"/>
              <a:gd name="connsiteX4" fmla="*/ 0 w 11944014"/>
              <a:gd name="connsiteY4" fmla="*/ 2146775 h 2146775"/>
              <a:gd name="connsiteX5" fmla="*/ 0 w 11944014"/>
              <a:gd name="connsiteY5" fmla="*/ 1286620 h 2146775"/>
              <a:gd name="connsiteX6" fmla="*/ 510557 w 11944014"/>
              <a:gd name="connsiteY6" fmla="*/ 1257271 h 2146775"/>
              <a:gd name="connsiteX7" fmla="*/ 4857299 w 11944014"/>
              <a:gd name="connsiteY7" fmla="*/ 599865 h 2146775"/>
              <a:gd name="connsiteX8" fmla="*/ 9047741 w 11944014"/>
              <a:gd name="connsiteY8" fmla="*/ 1387 h 2146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944014" h="2146775">
                <a:moveTo>
                  <a:pt x="9047741" y="1387"/>
                </a:moveTo>
                <a:cubicBezTo>
                  <a:pt x="10060417" y="-14311"/>
                  <a:pt x="10769985" y="106119"/>
                  <a:pt x="11419539" y="219677"/>
                </a:cubicBezTo>
                <a:lnTo>
                  <a:pt x="11944014" y="308073"/>
                </a:lnTo>
                <a:lnTo>
                  <a:pt x="11944014" y="2146775"/>
                </a:lnTo>
                <a:lnTo>
                  <a:pt x="0" y="2146775"/>
                </a:lnTo>
                <a:lnTo>
                  <a:pt x="0" y="1286620"/>
                </a:lnTo>
                <a:lnTo>
                  <a:pt x="510557" y="1257271"/>
                </a:lnTo>
                <a:cubicBezTo>
                  <a:pt x="1951876" y="1160309"/>
                  <a:pt x="3261017" y="969324"/>
                  <a:pt x="4857299" y="599865"/>
                </a:cubicBezTo>
                <a:cubicBezTo>
                  <a:pt x="6719283" y="168910"/>
                  <a:pt x="8035066" y="17084"/>
                  <a:pt x="9047741" y="138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 dirty="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12" name="Figura a mano libera: Forma 11">
            <a:extLst>
              <a:ext uri="{FF2B5EF4-FFF2-40B4-BE49-F238E27FC236}">
                <a16:creationId xmlns:a16="http://schemas.microsoft.com/office/drawing/2014/main" id="{6D24BA90-E7BA-471E-AA13-3329EDCD80A2}"/>
              </a:ext>
            </a:extLst>
          </p:cNvPr>
          <p:cNvSpPr/>
          <p:nvPr userDrawn="1"/>
        </p:nvSpPr>
        <p:spPr>
          <a:xfrm flipV="1">
            <a:off x="-1" y="-3"/>
            <a:ext cx="12192001" cy="6858003"/>
          </a:xfrm>
          <a:custGeom>
            <a:avLst/>
            <a:gdLst>
              <a:gd name="connsiteX0" fmla="*/ 9171734 w 12192001"/>
              <a:gd name="connsiteY0" fmla="*/ 2269381 h 6858003"/>
              <a:gd name="connsiteX1" fmla="*/ 4981292 w 12192001"/>
              <a:gd name="connsiteY1" fmla="*/ 1670903 h 6858003"/>
              <a:gd name="connsiteX2" fmla="*/ 634550 w 12192001"/>
              <a:gd name="connsiteY2" fmla="*/ 1013497 h 6858003"/>
              <a:gd name="connsiteX3" fmla="*/ 123993 w 12192001"/>
              <a:gd name="connsiteY3" fmla="*/ 984148 h 6858003"/>
              <a:gd name="connsiteX4" fmla="*/ 123993 w 12192001"/>
              <a:gd name="connsiteY4" fmla="*/ 123993 h 6858003"/>
              <a:gd name="connsiteX5" fmla="*/ 12068007 w 12192001"/>
              <a:gd name="connsiteY5" fmla="*/ 123993 h 6858003"/>
              <a:gd name="connsiteX6" fmla="*/ 12068007 w 12192001"/>
              <a:gd name="connsiteY6" fmla="*/ 1962695 h 6858003"/>
              <a:gd name="connsiteX7" fmla="*/ 11543532 w 12192001"/>
              <a:gd name="connsiteY7" fmla="*/ 2051091 h 6858003"/>
              <a:gd name="connsiteX8" fmla="*/ 9171734 w 12192001"/>
              <a:gd name="connsiteY8" fmla="*/ 2269381 h 6858003"/>
              <a:gd name="connsiteX9" fmla="*/ 1 w 12192001"/>
              <a:gd name="connsiteY9" fmla="*/ 6858003 h 6858003"/>
              <a:gd name="connsiteX10" fmla="*/ 12192001 w 12192001"/>
              <a:gd name="connsiteY10" fmla="*/ 6858003 h 6858003"/>
              <a:gd name="connsiteX11" fmla="*/ 12192001 w 12192001"/>
              <a:gd name="connsiteY11" fmla="*/ 2724879 h 6858003"/>
              <a:gd name="connsiteX12" fmla="*/ 12192001 w 12192001"/>
              <a:gd name="connsiteY12" fmla="*/ 2477360 h 6858003"/>
              <a:gd name="connsiteX13" fmla="*/ 12192001 w 12192001"/>
              <a:gd name="connsiteY13" fmla="*/ 1941781 h 6858003"/>
              <a:gd name="connsiteX14" fmla="*/ 12192000 w 12192001"/>
              <a:gd name="connsiteY14" fmla="*/ 1941781 h 6858003"/>
              <a:gd name="connsiteX15" fmla="*/ 12192000 w 12192001"/>
              <a:gd name="connsiteY15" fmla="*/ 0 h 6858003"/>
              <a:gd name="connsiteX16" fmla="*/ 0 w 12192001"/>
              <a:gd name="connsiteY16" fmla="*/ 0 h 6858003"/>
              <a:gd name="connsiteX17" fmla="*/ 0 w 12192001"/>
              <a:gd name="connsiteY17" fmla="*/ 6858000 h 6858003"/>
              <a:gd name="connsiteX18" fmla="*/ 1 w 12192001"/>
              <a:gd name="connsiteY18" fmla="*/ 6858000 h 6858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1" h="6858003">
                <a:moveTo>
                  <a:pt x="9171734" y="2269381"/>
                </a:moveTo>
                <a:cubicBezTo>
                  <a:pt x="8159059" y="2253684"/>
                  <a:pt x="6843276" y="2101858"/>
                  <a:pt x="4981292" y="1670903"/>
                </a:cubicBezTo>
                <a:cubicBezTo>
                  <a:pt x="3385010" y="1301444"/>
                  <a:pt x="2075869" y="1110459"/>
                  <a:pt x="634550" y="1013497"/>
                </a:cubicBezTo>
                <a:lnTo>
                  <a:pt x="123993" y="984148"/>
                </a:lnTo>
                <a:lnTo>
                  <a:pt x="123993" y="123993"/>
                </a:lnTo>
                <a:lnTo>
                  <a:pt x="12068007" y="123993"/>
                </a:lnTo>
                <a:lnTo>
                  <a:pt x="12068007" y="1962695"/>
                </a:lnTo>
                <a:lnTo>
                  <a:pt x="11543532" y="2051091"/>
                </a:lnTo>
                <a:cubicBezTo>
                  <a:pt x="10893978" y="2164649"/>
                  <a:pt x="10184410" y="2285079"/>
                  <a:pt x="9171734" y="2269381"/>
                </a:cubicBezTo>
                <a:close/>
                <a:moveTo>
                  <a:pt x="1" y="6858003"/>
                </a:moveTo>
                <a:lnTo>
                  <a:pt x="12192001" y="6858003"/>
                </a:lnTo>
                <a:lnTo>
                  <a:pt x="12192001" y="2724879"/>
                </a:lnTo>
                <a:lnTo>
                  <a:pt x="12192001" y="2477360"/>
                </a:lnTo>
                <a:lnTo>
                  <a:pt x="12192001" y="1941781"/>
                </a:lnTo>
                <a:lnTo>
                  <a:pt x="12192000" y="1941781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lnTo>
                  <a:pt x="1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C9A3716-1F35-4634-B53D-27722735B2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685" y="1611383"/>
            <a:ext cx="9666515" cy="746847"/>
          </a:xfrm>
        </p:spPr>
        <p:txBody>
          <a:bodyPr rtlCol="0" anchor="t">
            <a:noAutofit/>
          </a:bodyPr>
          <a:lstStyle>
            <a:lvl1pPr>
              <a:defRPr sz="4800" spc="-15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Intestazione sezione 1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96A4796-E4C0-42FE-9F82-5D46B8789E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96685" y="2464426"/>
            <a:ext cx="9666515" cy="225703"/>
          </a:xfrm>
        </p:spPr>
        <p:txBody>
          <a:bodyPr tIns="0" bIns="0" rtlCol="0">
            <a:spAutoFit/>
          </a:bodyPr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 dirty="0"/>
              <a:t>Sottotitolo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60C8850-C2CD-4E0B-AA6F-6B884EB94B4B}"/>
              </a:ext>
            </a:extLst>
          </p:cNvPr>
          <p:cNvSpPr/>
          <p:nvPr userDrawn="1"/>
        </p:nvSpPr>
        <p:spPr>
          <a:xfrm>
            <a:off x="435429" y="1532049"/>
            <a:ext cx="72571" cy="137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rtl="0"/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38391393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96B1C3-7E55-E645-978F-522A37D9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083466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3B5051-4376-9D48-9A55-385C65DBF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EFA2155-10B2-C24E-AA0E-4AE44AEDBD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41CCA9-A76A-B143-B9A4-EBA9812E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210B0-C03A-0C43-BB90-9652F9E8B5E0}" type="datetimeFigureOut">
              <a:rPr lang="it-IT" smtClean="0"/>
              <a:t>18/11/21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7AFB32F-D75B-5449-A5BA-BED82133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441CAB4-FB0F-3547-9F70-382B4D3ED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E0FD5-42F9-E44A-A640-F900D7C70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004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597" y="5758123"/>
            <a:ext cx="76921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46317" y="1463041"/>
            <a:ext cx="8030935" cy="2637247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990" y="5751582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46317" y="493713"/>
            <a:ext cx="11183937" cy="538162"/>
          </a:xfrm>
        </p:spPr>
        <p:txBody>
          <a:bodyPr>
            <a:normAutofit/>
          </a:bodyPr>
          <a:lstStyle>
            <a:lvl1pPr marL="0" indent="0">
              <a:buNone/>
              <a:defRPr sz="2800" b="1"/>
            </a:lvl1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093201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6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469803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52383" y="132471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1324711"/>
            <a:ext cx="785872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14518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887" y="5671572"/>
            <a:ext cx="732863" cy="374459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000" spc="-60" dirty="0">
                <a:solidFill>
                  <a:schemeClr val="accent2"/>
                </a:solidFill>
              </a:defRPr>
            </a:lvl1pPr>
          </a:lstStyle>
          <a:p>
            <a:pPr lvl="0" rtl="0"/>
            <a:r>
              <a:rPr lang="it-IT" noProof="0" dirty="0"/>
              <a:t>LINK</a:t>
            </a:r>
          </a:p>
        </p:txBody>
      </p:sp>
      <p:sp>
        <p:nvSpPr>
          <p:cNvPr id="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8066" y="5665031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</p:spTree>
    <p:extLst>
      <p:ext uri="{BB962C8B-B14F-4D97-AF65-F5344CB8AC3E}">
        <p14:creationId xmlns:p14="http://schemas.microsoft.com/office/powerpoint/2010/main" val="2133432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tà pagina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4">
            <a:extLst>
              <a:ext uri="{FF2B5EF4-FFF2-40B4-BE49-F238E27FC236}">
                <a16:creationId xmlns:a16="http://schemas.microsoft.com/office/drawing/2014/main" id="{679784BB-7CDD-484B-8F47-9CF1D79993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99200" y="0"/>
            <a:ext cx="5892800" cy="6858000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EDEB162-E699-464C-B2EE-136D517A9B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5" y="511667"/>
            <a:ext cx="5170715" cy="487311"/>
          </a:xfrm>
        </p:spPr>
        <p:txBody>
          <a:bodyPr vert="horz" wrap="square" lIns="91438" tIns="45719" rIns="91438" bIns="45719" rtlCol="0" anchor="ctr">
            <a:spAutoFit/>
          </a:bodyPr>
          <a:lstStyle>
            <a:lvl1pPr>
              <a:defRPr lang="en-GB" sz="2800" spc="-60" dirty="0"/>
            </a:lvl1pPr>
          </a:lstStyle>
          <a:p>
            <a:pPr lvl="0" rtl="0"/>
            <a:r>
              <a:rPr lang="it-IT" noProof="0" dirty="0"/>
              <a:t>titolo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5" y="1659182"/>
            <a:ext cx="5045529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5" y="2306245"/>
            <a:ext cx="5075080" cy="302028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3" name="Segnaposto tes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1443754" y="5869476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5" y="5854476"/>
            <a:ext cx="85111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043872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fondo bianco del 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1500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20113" y="1509627"/>
            <a:ext cx="4900387" cy="334508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1500" y="2156690"/>
            <a:ext cx="4900387" cy="30684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20113" y="2156689"/>
            <a:ext cx="4900387" cy="3131955"/>
          </a:xfrm>
        </p:spPr>
        <p:txBody>
          <a:bodyPr rtlCol="0">
            <a:noAutofit/>
          </a:bodyPr>
          <a:lstStyle>
            <a:lvl1pPr marL="0" indent="0" algn="l" rtl="0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5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79398" y="582424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  <a:p>
            <a:pPr lvl="0"/>
            <a:endParaRPr lang="it-IT" dirty="0"/>
          </a:p>
        </p:txBody>
      </p:sp>
      <p:sp>
        <p:nvSpPr>
          <p:cNvPr id="11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09243"/>
            <a:ext cx="795009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40253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313" y="3802066"/>
            <a:ext cx="9784080" cy="334508"/>
          </a:xfrm>
        </p:spPr>
        <p:txBody>
          <a:bodyPr rtlCol="0">
            <a:noAutofit/>
          </a:bodyPr>
          <a:lstStyle>
            <a:lvl1pPr marL="0" indent="0" algn="l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6313" y="4294303"/>
            <a:ext cx="9784080" cy="767555"/>
          </a:xfrm>
        </p:spPr>
        <p:txBody>
          <a:bodyPr rtlCol="0">
            <a:noAutofit/>
          </a:bodyPr>
          <a:lstStyle>
            <a:lvl1pPr marL="0" indent="0" algn="l"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5951AB2-D568-4A7E-9408-FADC8BED4119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6103" y="575258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3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4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737583"/>
            <a:ext cx="805437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142414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+ tre sezio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92C6531E-FB8E-4000-B873-B745C681E2F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48877"/>
            <a:ext cx="12192000" cy="2119313"/>
          </a:xfrm>
          <a:solidFill>
            <a:schemeClr val="bg1">
              <a:lumMod val="95000"/>
            </a:schemeClr>
          </a:solidFill>
        </p:spPr>
        <p:txBody>
          <a:bodyPr vert="horz" wrap="square" lIns="91438" tIns="45719" rIns="91438" bIns="45719" rtlCol="0" anchor="ctr" anchorCtr="1">
            <a:noAutofit/>
          </a:bodyPr>
          <a:lstStyle>
            <a:lvl1pPr marL="0" indent="0">
              <a:buNone/>
              <a:defRPr lang="en-GB" sz="1900"/>
            </a:lvl1pPr>
          </a:lstStyle>
          <a:p>
            <a:pPr marL="228594" lvl="0" indent="-228594" algn="ctr" rtl="0"/>
            <a:r>
              <a:rPr lang="it-IT" noProof="0"/>
              <a:t>Inserisci immagine</a:t>
            </a:r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FF7966C8-8738-4743-AE43-80F0C197B6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6313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0" name="Segnaposto testo 8">
            <a:extLst>
              <a:ext uri="{FF2B5EF4-FFF2-40B4-BE49-F238E27FC236}">
                <a16:creationId xmlns:a16="http://schemas.microsoft.com/office/drawing/2014/main" id="{3F93C618-7612-42AB-B890-45E85BD492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23028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3"/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1" name="Segnaposto testo 8">
            <a:extLst>
              <a:ext uri="{FF2B5EF4-FFF2-40B4-BE49-F238E27FC236}">
                <a16:creationId xmlns:a16="http://schemas.microsoft.com/office/drawing/2014/main" id="{08664829-F6FB-4E31-BF5C-C895ADF2BA7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99739" y="3802066"/>
            <a:ext cx="2820761" cy="334508"/>
          </a:xfrm>
        </p:spPr>
        <p:txBody>
          <a:bodyPr rtlCol="0">
            <a:noAutofit/>
          </a:bodyPr>
          <a:lstStyle>
            <a:lvl1pPr marL="0" indent="0" algn="ctr" rtl="0">
              <a:buNone/>
              <a:defRPr sz="16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2" name="Segnaposto testo 8">
            <a:extLst>
              <a:ext uri="{FF2B5EF4-FFF2-40B4-BE49-F238E27FC236}">
                <a16:creationId xmlns:a16="http://schemas.microsoft.com/office/drawing/2014/main" id="{B1885C44-356C-410C-B697-9BA0E285822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6313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3" name="Segnaposto testo 8">
            <a:extLst>
              <a:ext uri="{FF2B5EF4-FFF2-40B4-BE49-F238E27FC236}">
                <a16:creationId xmlns:a16="http://schemas.microsoft.com/office/drawing/2014/main" id="{464BC696-49A6-4328-BB42-5566BAC00F8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3028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4" name="Segnaposto testo 8">
            <a:extLst>
              <a:ext uri="{FF2B5EF4-FFF2-40B4-BE49-F238E27FC236}">
                <a16:creationId xmlns:a16="http://schemas.microsoft.com/office/drawing/2014/main" id="{7E9E558E-F7EF-4347-AD3C-FDB2A9BCF61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799739" y="4294303"/>
            <a:ext cx="2820761" cy="1496899"/>
          </a:xfrm>
        </p:spPr>
        <p:txBody>
          <a:bodyPr rtlCol="0">
            <a:noAutofit/>
          </a:bodyPr>
          <a:lstStyle>
            <a:lvl1pPr marL="0" indent="0" algn="l" rtl="0">
              <a:spcAft>
                <a:spcPts val="600"/>
              </a:spcAft>
              <a:buNone/>
              <a:defRPr sz="15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it-IT" noProof="0"/>
              <a:t>Modifica gli stili del testo dello schema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1397610" y="5851203"/>
            <a:ext cx="4762500" cy="381000"/>
          </a:xfrm>
        </p:spPr>
        <p:txBody>
          <a:bodyPr>
            <a:noAutofit/>
          </a:bodyPr>
          <a:lstStyle>
            <a:lvl1pPr marL="0" indent="0">
              <a:buNone/>
              <a:defRPr sz="2000" b="1" baseline="0">
                <a:solidFill>
                  <a:srgbClr val="01C6FD"/>
                </a:solidFill>
              </a:defRPr>
            </a:lvl1pPr>
          </a:lstStyle>
          <a:p>
            <a:pPr lvl="0"/>
            <a:r>
              <a:rPr lang="it-IT" dirty="0"/>
              <a:t>Tipologia titolo</a:t>
            </a:r>
          </a:p>
        </p:txBody>
      </p:sp>
      <p:sp>
        <p:nvSpPr>
          <p:cNvPr id="15" name="Titolo 2">
            <a:extLst>
              <a:ext uri="{FF2B5EF4-FFF2-40B4-BE49-F238E27FC236}">
                <a16:creationId xmlns:a16="http://schemas.microsoft.com/office/drawing/2014/main" id="{E0FB9F81-CC7F-5244-95A6-279BE4B51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6313" y="552027"/>
            <a:ext cx="11174187" cy="487311"/>
          </a:xfrm>
        </p:spPr>
        <p:txBody>
          <a:bodyPr rtlCol="0"/>
          <a:lstStyle>
            <a:lvl1pPr>
              <a:defRPr sz="2800"/>
            </a:lvl1pPr>
          </a:lstStyle>
          <a:p>
            <a:pPr rtl="0"/>
            <a:r>
              <a:rPr lang="it-IT" noProof="0" dirty="0"/>
              <a:t>titolo</a:t>
            </a:r>
          </a:p>
        </p:txBody>
      </p:sp>
      <p:sp>
        <p:nvSpPr>
          <p:cNvPr id="16" name="Segnaposto testo 4"/>
          <p:cNvSpPr>
            <a:spLocks noGrp="1"/>
          </p:cNvSpPr>
          <p:nvPr>
            <p:ph type="body" sz="quarter" idx="12" hasCustomPrompt="1"/>
          </p:nvPr>
        </p:nvSpPr>
        <p:spPr>
          <a:xfrm>
            <a:off x="446313" y="5836203"/>
            <a:ext cx="814574" cy="396000"/>
          </a:xfrm>
        </p:spPr>
        <p:txBody>
          <a:bodyPr>
            <a:no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it-IT" dirty="0"/>
              <a:t>LINK</a:t>
            </a:r>
          </a:p>
        </p:txBody>
      </p:sp>
    </p:spTree>
    <p:extLst>
      <p:ext uri="{BB962C8B-B14F-4D97-AF65-F5344CB8AC3E}">
        <p14:creationId xmlns:p14="http://schemas.microsoft.com/office/powerpoint/2010/main" val="25544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 bi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618346-1C0B-46DB-AAA6-71C865DE85F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44893" y="1463041"/>
            <a:ext cx="10866922" cy="2637247"/>
          </a:xfrm>
        </p:spPr>
        <p:txBody>
          <a:bodyPr rtlCol="0"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Clr>
                <a:schemeClr val="accent2"/>
              </a:buClr>
              <a:defRPr sz="15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500"/>
            </a:lvl4pPr>
            <a:lvl5pPr>
              <a:defRPr sz="15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0FA6C5C5-5069-4AE6-8A3D-3F2C6B9506E4}"/>
              </a:ext>
            </a:extLst>
          </p:cNvPr>
          <p:cNvSpPr/>
          <p:nvPr userDrawn="1"/>
        </p:nvSpPr>
        <p:spPr>
          <a:xfrm>
            <a:off x="446315" y="-1"/>
            <a:ext cx="1188720" cy="12801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38" tIns="45719" rIns="91438" bIns="4571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>
              <a:solidFill>
                <a:schemeClr val="tx1"/>
              </a:solidFill>
            </a:endParaRP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11" hasCustomPrompt="1"/>
          </p:nvPr>
        </p:nvSpPr>
        <p:spPr>
          <a:xfrm>
            <a:off x="644894" y="493713"/>
            <a:ext cx="10866922" cy="538162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8" name="Cornice 7">
            <a:extLst>
              <a:ext uri="{FF2B5EF4-FFF2-40B4-BE49-F238E27FC236}">
                <a16:creationId xmlns:a16="http://schemas.microsoft.com/office/drawing/2014/main" id="{3FE9BF30-F422-6D4C-8E5B-9075C1F96125}"/>
              </a:ext>
            </a:extLst>
          </p:cNvPr>
          <p:cNvSpPr/>
          <p:nvPr userDrawn="1"/>
        </p:nvSpPr>
        <p:spPr>
          <a:xfrm>
            <a:off x="446316" y="365760"/>
            <a:ext cx="11299367" cy="5650029"/>
          </a:xfrm>
          <a:prstGeom prst="frame">
            <a:avLst>
              <a:gd name="adj1" fmla="val 188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36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FE1B3994-EC85-4CEE-B849-7AE33810F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313" y="555617"/>
            <a:ext cx="11174187" cy="480129"/>
          </a:xfrm>
          <a:prstGeom prst="rect">
            <a:avLst/>
          </a:prstGeom>
        </p:spPr>
        <p:txBody>
          <a:bodyPr vert="horz" wrap="square" lIns="91438" tIns="45719" rIns="91438" bIns="45719" rtlCol="0" anchor="ctr">
            <a:spAutoFit/>
          </a:bodyPr>
          <a:lstStyle/>
          <a:p>
            <a:pPr lvl="0"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E88709A-CA63-4EAC-968C-8873D088E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6313" y="1253331"/>
            <a:ext cx="11174187" cy="477009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8" name="Numero diapositiva"/>
          <p:cNvSpPr txBox="1">
            <a:spLocks/>
          </p:cNvSpPr>
          <p:nvPr userDrawn="1"/>
        </p:nvSpPr>
        <p:spPr>
          <a:xfrm>
            <a:off x="12252069" y="12915900"/>
            <a:ext cx="184662" cy="492434"/>
          </a:xfrm>
          <a:prstGeom prst="rect">
            <a:avLst/>
          </a:prstGeom>
          <a:ln w="25400">
            <a:miter lim="400000"/>
          </a:ln>
        </p:spPr>
        <p:txBody>
          <a:bodyPr wrap="none" lIns="91438" tIns="91436" rIns="91438" bIns="91436">
            <a:spAutoFit/>
          </a:bodyPr>
          <a:lstStyle>
            <a:defPPr rtl="0">
              <a:defRPr lang="x-none"/>
            </a:defPPr>
            <a:lvl1pPr marL="0" algn="ctr" defTabSz="914400" rtl="0" eaLnBrk="1" latinLnBrk="0" hangingPunct="1"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b-NO" dirty="0"/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3150657" y="6435195"/>
            <a:ext cx="184662" cy="38471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endParaRPr lang="it-IT" dirty="0"/>
          </a:p>
        </p:txBody>
      </p:sp>
      <p:sp>
        <p:nvSpPr>
          <p:cNvPr id="50" name="Connettore 1 6"/>
          <p:cNvSpPr/>
          <p:nvPr userDrawn="1"/>
        </p:nvSpPr>
        <p:spPr>
          <a:xfrm flipV="1">
            <a:off x="1301254" y="6550788"/>
            <a:ext cx="7920000" cy="18273"/>
          </a:xfrm>
          <a:prstGeom prst="line">
            <a:avLst/>
          </a:prstGeom>
          <a:ln w="63500" cap="rnd">
            <a:solidFill>
              <a:srgbClr val="FFC000"/>
            </a:solidFill>
            <a:custDash>
              <a:ds d="100000" sp="200000"/>
            </a:custDash>
          </a:ln>
        </p:spPr>
        <p:txBody>
          <a:bodyPr lIns="91438" tIns="91436" rIns="91438" bIns="91436"/>
          <a:lstStyle/>
          <a:p>
            <a:endParaRPr dirty="0"/>
          </a:p>
        </p:txBody>
      </p:sp>
      <p:sp>
        <p:nvSpPr>
          <p:cNvPr id="55" name="Cerchio"/>
          <p:cNvSpPr/>
          <p:nvPr userDrawn="1"/>
        </p:nvSpPr>
        <p:spPr>
          <a:xfrm>
            <a:off x="5851149" y="6277531"/>
            <a:ext cx="497136" cy="497138"/>
          </a:xfrm>
          <a:prstGeom prst="ellipse">
            <a:avLst/>
          </a:prstGeom>
          <a:solidFill>
            <a:srgbClr val="FFC000"/>
          </a:solidFill>
          <a:ln w="12700">
            <a:miter lim="400000"/>
          </a:ln>
        </p:spPr>
        <p:txBody>
          <a:bodyPr lIns="91438" tIns="91436" rIns="91438" bIns="91436" anchor="ctr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57" name="CasellaDiTesto 56"/>
          <p:cNvSpPr txBox="1"/>
          <p:nvPr userDrawn="1"/>
        </p:nvSpPr>
        <p:spPr>
          <a:xfrm>
            <a:off x="5868534" y="6369726"/>
            <a:ext cx="451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ACA92620-12B4-F54F-AF74-56224A251F64}" type="slidenum">
              <a:rPr lang="it-IT" sz="1200" smtClean="0"/>
              <a:pPr algn="ctr"/>
              <a:t>‹N›</a:t>
            </a:fld>
            <a:endParaRPr lang="it-IT" sz="1200" dirty="0"/>
          </a:p>
        </p:txBody>
      </p:sp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234D525D-6338-204D-AEFB-B4E04E803C2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7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50" r:id="rId2"/>
    <p:sldLayoutId id="2147483668" r:id="rId3"/>
    <p:sldLayoutId id="2147483665" r:id="rId4"/>
    <p:sldLayoutId id="2147483667" r:id="rId5"/>
    <p:sldLayoutId id="2147483666" r:id="rId6"/>
    <p:sldLayoutId id="2147483664" r:id="rId7"/>
    <p:sldLayoutId id="2147483663" r:id="rId8"/>
    <p:sldLayoutId id="2147483674" r:id="rId9"/>
    <p:sldLayoutId id="2147483673" r:id="rId10"/>
    <p:sldLayoutId id="2147483649" r:id="rId11"/>
    <p:sldLayoutId id="2147483651" r:id="rId12"/>
    <p:sldLayoutId id="2147483672" r:id="rId13"/>
    <p:sldLayoutId id="2147483675" r:id="rId14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lang="en-GB" sz="2800" b="1" kern="1200" spc="-6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360" userDrawn="1">
          <p15:clr>
            <a:srgbClr val="F26B43"/>
          </p15:clr>
        </p15:guide>
        <p15:guide id="4" pos="7320" userDrawn="1">
          <p15:clr>
            <a:srgbClr val="F26B43"/>
          </p15:clr>
        </p15:guide>
        <p15:guide id="5" orient="horz" pos="360" userDrawn="1">
          <p15:clr>
            <a:srgbClr val="F26B43"/>
          </p15:clr>
        </p15:guide>
        <p15:guide id="6" orient="horz" pos="39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u.lascuola.it/edizioni-digitali/Formidable1/audio/FORM1_PISTE039.mp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https://www2.edu.lascuola.it/edizioni-digitali/Formidable1/video/Niveau1_lecon6_document1_sport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u.lascuola.it/edizioni-digitali/Formidable1/audio/FORM1_PISTE039.mp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hyperlink" Target="https://www2.edu.lascuola.it/edizioni-digitali/Formidable1/video/Niveau1_lecon6_document1_sport.mp4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edu.lascuola.it/edizioni-digitali/Formidable1/audio/FORM1_PISTE065.mp3" TargetMode="External"/><Relationship Id="rId3" Type="http://schemas.openxmlformats.org/officeDocument/2006/relationships/hyperlink" Target="https://www2.edu.lascuola.it/edizioni-digitali/Formidable1/audio/FORM1_PISTE061.mp3" TargetMode="External"/><Relationship Id="rId7" Type="http://schemas.openxmlformats.org/officeDocument/2006/relationships/hyperlink" Target="https://www2.edu.lascuola.it/edizioni-digitali/Formidable1/audio/FORM1_PISTE064.mp3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2.edu.lascuola.it/edizioni-digitali/Formidable1/audio/FORM1_PISTE063.mp3" TargetMode="External"/><Relationship Id="rId5" Type="http://schemas.openxmlformats.org/officeDocument/2006/relationships/hyperlink" Target="https://www2.edu.lascuola.it/edizioni-digitali/Formidable1/audio/FORM1_PISTE062.mp3" TargetMode="External"/><Relationship Id="rId10" Type="http://schemas.openxmlformats.org/officeDocument/2006/relationships/hyperlink" Target="https://www2.edu.lascuola.it/edizioni-digitali/Formidable1/audio/FORM1_PISTE067.mp3" TargetMode="External"/><Relationship Id="rId4" Type="http://schemas.openxmlformats.org/officeDocument/2006/relationships/image" Target="../media/image22.tiff"/><Relationship Id="rId9" Type="http://schemas.openxmlformats.org/officeDocument/2006/relationships/hyperlink" Target="https://www2.edu.lascuola.it/edizioni-digitali/Formidable1/audio/FORM1_PISTE066.mp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2.edu.lascuola.it/edizioni-digitali/Formidable1/EserciziVerifiche/U3/unite-3.html" TargetMode="External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1.svg"/><Relationship Id="rId2" Type="http://schemas.openxmlformats.org/officeDocument/2006/relationships/hyperlink" Target="http://www2.edu.lascuola.it/edizioni-digitali/FormidableVideoPlus1/video/FICHE3_Le%20sport.mp4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19.png"/><Relationship Id="rId4" Type="http://schemas.openxmlformats.org/officeDocument/2006/relationships/hyperlink" Target="https://www2.edu.lascuola.it/edizioni-digitali/Formidable1/video/Niveau1_lecon1_document2_Amir.mp4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2.edu.lascuola.it/edizioni-digitali/Formidable2021/Video-Grammaire-Phonetique-Light/For_U03_Gram_Questionavecquelles-15.mp4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www2.edu.lascuola.it/edizioni-digitali/Formidable1/video/Niveau1_lecon1_document2_Amir.mp4" TargetMode="Externa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hyperlink" Target="https://qrco.de/bbMHZ8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2.edu.lascuola.it/edizioni-digitali/Formidable2021/Video-Grammaire-Phonetique-Light/For_U03_Gram_Faireetjouer-14.mp4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www2.edu.lascuola.it/edizioni-digitali/Formidable1/video/Niveau1_lecon1_document2_Amir.mp4" TargetMode="Externa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u.lascuola.it/edizioni-digitali/Formidable1/audio/FORM1_PISTE072.mp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tiff"/><Relationship Id="rId4" Type="http://schemas.openxmlformats.org/officeDocument/2006/relationships/hyperlink" Target="https://www2.edu.lascuola.it/edizioni-digitali/Formidable1/audio/FORM1_PISTE073.mp3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hyperlink" Target="https://www2.edu.lascuola.it/edizioni-digitali/Formidable2021/Video-Grammaire-Phonetique-Light/For_Phon_U03_Intonation-5.mp4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hyperlink" Target="https://www2.edu.lascuola.it/edizioni-digitali/Formidable1/video/Niveau1_lecon1_document2_Amir.mp4" TargetMode="External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2.edu.lascuola.it/edizioni-digitali/Formidable1/audio/FORM1_PISTE074.mp3" TargetMode="External"/><Relationship Id="rId3" Type="http://schemas.openxmlformats.org/officeDocument/2006/relationships/image" Target="../media/image40.png"/><Relationship Id="rId7" Type="http://schemas.openxmlformats.org/officeDocument/2006/relationships/image" Target="../media/image11.sv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hyperlink" Target="https://www2.edu.lascuola.it/edizioni-digitali/Formidable1/audio/FORM1_PISTE038.mp3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43.png"/><Relationship Id="rId7" Type="http://schemas.openxmlformats.org/officeDocument/2006/relationships/image" Target="../media/image10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hyperlink" Target="https://www2.edu.lascuola.it/edizioni-digitali/Formidable1/audio/FORM1_PISTE038.mp3" TargetMode="External"/><Relationship Id="rId4" Type="http://schemas.openxmlformats.org/officeDocument/2006/relationships/hyperlink" Target="https://www2.edu.lascuola.it/edizioni-digitali/Formidable1/audio/FORM1_PISTE075.mp3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2.edu.lascuola.it/edizioni-digitali/Formidable1/audio/FORM1_PISTE059.mp3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2.edu.lascuola.it/edizioni-digitali/Formidable1/audio/FORM1_PISTE059.mp3" TargetMode="Externa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7.png"/><Relationship Id="rId2" Type="http://schemas.openxmlformats.org/officeDocument/2006/relationships/hyperlink" Target="https://www2.edu.lascuola.it/edizioni-digitali/Formidable2021/Karaoke-Formidable/index.html#3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2.edu.lascuola.it/edizioni-digitali/Formidable1/audio/FORM1_PISTE039.mp3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2.edu.lascuola.it/edizioni-digitali/Formidable1/audio/FORM1_PISTE060.mp3" TargetMode="External"/><Relationship Id="rId4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hyperlink" Target="https://www2.edu.lascuola.it/edizioni-digitali/Formidable1/audio/FORM1_PISTE039.mp3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11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2.edu.lascuola.it/edizioni-digitali/Formidable1/video/Niveau1_lecon1_document2_Amir.mp4" TargetMode="External"/><Relationship Id="rId11" Type="http://schemas.openxmlformats.org/officeDocument/2006/relationships/image" Target="../media/image10.png"/><Relationship Id="rId5" Type="http://schemas.openxmlformats.org/officeDocument/2006/relationships/image" Target="../media/image16.tiff"/><Relationship Id="rId10" Type="http://schemas.openxmlformats.org/officeDocument/2006/relationships/image" Target="../media/image19.png"/><Relationship Id="rId4" Type="http://schemas.openxmlformats.org/officeDocument/2006/relationships/hyperlink" Target="https://www2.edu.lascuola.it/edizioni-digitali/Formidable1/video/Niveau1_lecon6_document1_sport.mp4" TargetMode="External"/><Relationship Id="rId9" Type="http://schemas.openxmlformats.org/officeDocument/2006/relationships/hyperlink" Target="https://www2.edu.lascuola.it/edizioni-digitali/Formidable1/audio/FORM1_PISTE060.mp3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631B8C88-9FEB-A84E-A20E-B3A5AD2A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AFFE4B0-62E3-E94D-996B-69B5B1BDC522}"/>
              </a:ext>
            </a:extLst>
          </p:cNvPr>
          <p:cNvSpPr/>
          <p:nvPr/>
        </p:nvSpPr>
        <p:spPr>
          <a:xfrm>
            <a:off x="9731829" y="6161314"/>
            <a:ext cx="2460171" cy="62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3B52C4-C7E9-4E4B-9AD1-B21B23125D45}"/>
              </a:ext>
            </a:extLst>
          </p:cNvPr>
          <p:cNvSpPr/>
          <p:nvPr/>
        </p:nvSpPr>
        <p:spPr>
          <a:xfrm>
            <a:off x="9277243" y="5791200"/>
            <a:ext cx="45458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26177E-FEFB-9341-BCAF-85903F79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4D3D490-CFDD-234E-A460-223A6AFA876E}"/>
              </a:ext>
            </a:extLst>
          </p:cNvPr>
          <p:cNvCxnSpPr>
            <a:cxnSpLocks/>
          </p:cNvCxnSpPr>
          <p:nvPr/>
        </p:nvCxnSpPr>
        <p:spPr>
          <a:xfrm>
            <a:off x="9266357" y="6161314"/>
            <a:ext cx="0" cy="696686"/>
          </a:xfrm>
          <a:prstGeom prst="line">
            <a:avLst/>
          </a:prstGeom>
          <a:ln w="31750">
            <a:solidFill>
              <a:srgbClr val="42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9219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" r="5244"/>
          <a:stretch/>
        </p:blipFill>
        <p:spPr>
          <a:xfrm>
            <a:off x="-1" y="0"/>
            <a:ext cx="12192001" cy="1278020"/>
          </a:xfrm>
          <a:prstGeom prst="rect">
            <a:avLst/>
          </a:prstGeom>
        </p:spPr>
      </p:pic>
      <p:sp>
        <p:nvSpPr>
          <p:cNvPr id="8" name="Rettangolo 7">
            <a:hlinkClick r:id="rId3"/>
            <a:extLst>
              <a:ext uri="{FF2B5EF4-FFF2-40B4-BE49-F238E27FC236}">
                <a16:creationId xmlns:a16="http://schemas.microsoft.com/office/drawing/2014/main" id="{6283C157-0D83-6B47-9EEF-216F97E3B96A}"/>
              </a:ext>
            </a:extLst>
          </p:cNvPr>
          <p:cNvSpPr/>
          <p:nvPr/>
        </p:nvSpPr>
        <p:spPr>
          <a:xfrm>
            <a:off x="11113086" y="823410"/>
            <a:ext cx="786810" cy="534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hlinkClick r:id="rId4"/>
            <a:extLst>
              <a:ext uri="{FF2B5EF4-FFF2-40B4-BE49-F238E27FC236}">
                <a16:creationId xmlns:a16="http://schemas.microsoft.com/office/drawing/2014/main" id="{1A115F4D-A7A1-0A4F-A843-FED986251D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09956" y="1287532"/>
            <a:ext cx="8422888" cy="422277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E170184-8792-7546-85A4-47DA6A54243F}"/>
              </a:ext>
            </a:extLst>
          </p:cNvPr>
          <p:cNvSpPr txBox="1"/>
          <p:nvPr/>
        </p:nvSpPr>
        <p:spPr>
          <a:xfrm>
            <a:off x="1909956" y="5723855"/>
            <a:ext cx="681702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solidFill>
                  <a:srgbClr val="0070C0"/>
                </a:solidFill>
              </a:rPr>
              <a:t>Qu’est</a:t>
            </a:r>
            <a:r>
              <a:rPr lang="it-IT" sz="1400" dirty="0">
                <a:solidFill>
                  <a:srgbClr val="0070C0"/>
                </a:solidFill>
              </a:rPr>
              <a:t>-ce </a:t>
            </a:r>
            <a:r>
              <a:rPr lang="it-IT" sz="1400" dirty="0" err="1">
                <a:solidFill>
                  <a:srgbClr val="0070C0"/>
                </a:solidFill>
              </a:rPr>
              <a:t>que</a:t>
            </a:r>
            <a:r>
              <a:rPr lang="it-IT" sz="1400" dirty="0">
                <a:solidFill>
                  <a:srgbClr val="0070C0"/>
                </a:solidFill>
              </a:rPr>
              <a:t> c’est ?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3DBC8F0-9043-F146-A319-0E878A27162A}"/>
              </a:ext>
            </a:extLst>
          </p:cNvPr>
          <p:cNvSpPr/>
          <p:nvPr/>
        </p:nvSpPr>
        <p:spPr>
          <a:xfrm>
            <a:off x="5194300" y="2725615"/>
            <a:ext cx="4838700" cy="2621085"/>
          </a:xfrm>
          <a:prstGeom prst="rect">
            <a:avLst/>
          </a:prstGeom>
          <a:solidFill>
            <a:srgbClr val="FFFFFF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37117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" r="5244"/>
          <a:stretch/>
        </p:blipFill>
        <p:spPr>
          <a:xfrm>
            <a:off x="-1" y="0"/>
            <a:ext cx="12192001" cy="1278020"/>
          </a:xfrm>
          <a:prstGeom prst="rect">
            <a:avLst/>
          </a:prstGeom>
        </p:spPr>
      </p:pic>
      <p:sp>
        <p:nvSpPr>
          <p:cNvPr id="8" name="Rettangolo 7">
            <a:hlinkClick r:id="rId3"/>
            <a:extLst>
              <a:ext uri="{FF2B5EF4-FFF2-40B4-BE49-F238E27FC236}">
                <a16:creationId xmlns:a16="http://schemas.microsoft.com/office/drawing/2014/main" id="{6283C157-0D83-6B47-9EEF-216F97E3B96A}"/>
              </a:ext>
            </a:extLst>
          </p:cNvPr>
          <p:cNvSpPr/>
          <p:nvPr/>
        </p:nvSpPr>
        <p:spPr>
          <a:xfrm>
            <a:off x="11113086" y="823410"/>
            <a:ext cx="786810" cy="534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hlinkClick r:id="rId4"/>
            <a:extLst>
              <a:ext uri="{FF2B5EF4-FFF2-40B4-BE49-F238E27FC236}">
                <a16:creationId xmlns:a16="http://schemas.microsoft.com/office/drawing/2014/main" id="{1A115F4D-A7A1-0A4F-A843-FED986251D4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909956" y="1287532"/>
            <a:ext cx="8422888" cy="422277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5913C8-AEE1-784E-B850-19144B0C99C8}"/>
              </a:ext>
            </a:extLst>
          </p:cNvPr>
          <p:cNvSpPr txBox="1"/>
          <p:nvPr/>
        </p:nvSpPr>
        <p:spPr>
          <a:xfrm>
            <a:off x="1998856" y="5651118"/>
            <a:ext cx="681702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 il documento e svolgi le attività: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</a:t>
            </a:r>
            <a:r>
              <a:rPr lang="it-IT" sz="1400" dirty="0">
                <a:solidFill>
                  <a:srgbClr val="0070C0"/>
                </a:solidFill>
              </a:rPr>
              <a:t>55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57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5999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7AD357E-F798-6948-B825-D6D12F497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1860"/>
            <a:ext cx="12192000" cy="506143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965200" y="5633039"/>
            <a:ext cx="638386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Leggi, ascolta e svolgi le attività alle pagine: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56-57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58-59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sp>
        <p:nvSpPr>
          <p:cNvPr id="8" name="Rettangolo 7">
            <a:hlinkClick r:id="rId3"/>
            <a:extLst>
              <a:ext uri="{FF2B5EF4-FFF2-40B4-BE49-F238E27FC236}">
                <a16:creationId xmlns:a16="http://schemas.microsoft.com/office/drawing/2014/main" id="{B24A06F6-8032-9C45-8856-A8546F50AC75}"/>
              </a:ext>
            </a:extLst>
          </p:cNvPr>
          <p:cNvSpPr/>
          <p:nvPr/>
        </p:nvSpPr>
        <p:spPr>
          <a:xfrm>
            <a:off x="1304014" y="3935704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30400" cy="793111"/>
          </a:xfrm>
          <a:prstGeom prst="rect">
            <a:avLst/>
          </a:prstGeom>
        </p:spPr>
      </p:pic>
      <p:sp>
        <p:nvSpPr>
          <p:cNvPr id="12" name="Rettangolo 11">
            <a:hlinkClick r:id="rId5"/>
            <a:extLst>
              <a:ext uri="{FF2B5EF4-FFF2-40B4-BE49-F238E27FC236}">
                <a16:creationId xmlns:a16="http://schemas.microsoft.com/office/drawing/2014/main" id="{7DA68DA6-F2C8-0A45-9477-9895565F647B}"/>
              </a:ext>
            </a:extLst>
          </p:cNvPr>
          <p:cNvSpPr/>
          <p:nvPr/>
        </p:nvSpPr>
        <p:spPr>
          <a:xfrm>
            <a:off x="456954" y="793111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Rettangolo 14">
            <a:hlinkClick r:id="rId6"/>
            <a:extLst>
              <a:ext uri="{FF2B5EF4-FFF2-40B4-BE49-F238E27FC236}">
                <a16:creationId xmlns:a16="http://schemas.microsoft.com/office/drawing/2014/main" id="{AA154FE7-27C7-D74D-A42E-E008D10AAC25}"/>
              </a:ext>
            </a:extLst>
          </p:cNvPr>
          <p:cNvSpPr/>
          <p:nvPr/>
        </p:nvSpPr>
        <p:spPr>
          <a:xfrm>
            <a:off x="6616748" y="534392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Rettangolo 15">
            <a:hlinkClick r:id="rId7"/>
            <a:extLst>
              <a:ext uri="{FF2B5EF4-FFF2-40B4-BE49-F238E27FC236}">
                <a16:creationId xmlns:a16="http://schemas.microsoft.com/office/drawing/2014/main" id="{CC4F90B5-87A9-F74C-832A-51CE0AD94017}"/>
              </a:ext>
            </a:extLst>
          </p:cNvPr>
          <p:cNvSpPr/>
          <p:nvPr/>
        </p:nvSpPr>
        <p:spPr>
          <a:xfrm>
            <a:off x="6596663" y="4705899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7" name="Rettangolo 16">
            <a:hlinkClick r:id="rId8"/>
            <a:extLst>
              <a:ext uri="{FF2B5EF4-FFF2-40B4-BE49-F238E27FC236}">
                <a16:creationId xmlns:a16="http://schemas.microsoft.com/office/drawing/2014/main" id="{DFDFC086-F579-4741-9C1F-573970C4E51E}"/>
              </a:ext>
            </a:extLst>
          </p:cNvPr>
          <p:cNvSpPr/>
          <p:nvPr/>
        </p:nvSpPr>
        <p:spPr>
          <a:xfrm>
            <a:off x="9182148" y="507195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8" name="Rettangolo 17">
            <a:hlinkClick r:id="rId9"/>
            <a:extLst>
              <a:ext uri="{FF2B5EF4-FFF2-40B4-BE49-F238E27FC236}">
                <a16:creationId xmlns:a16="http://schemas.microsoft.com/office/drawing/2014/main" id="{1C27CECC-297C-914E-8622-597DD3CA3C9E}"/>
              </a:ext>
            </a:extLst>
          </p:cNvPr>
          <p:cNvSpPr/>
          <p:nvPr/>
        </p:nvSpPr>
        <p:spPr>
          <a:xfrm>
            <a:off x="277260" y="2784272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9" name="Rettangolo 18">
            <a:hlinkClick r:id="rId10"/>
            <a:extLst>
              <a:ext uri="{FF2B5EF4-FFF2-40B4-BE49-F238E27FC236}">
                <a16:creationId xmlns:a16="http://schemas.microsoft.com/office/drawing/2014/main" id="{2744A5CC-4115-1245-8A18-7C9C647BAEED}"/>
              </a:ext>
            </a:extLst>
          </p:cNvPr>
          <p:cNvSpPr/>
          <p:nvPr/>
        </p:nvSpPr>
        <p:spPr>
          <a:xfrm>
            <a:off x="3289818" y="4412771"/>
            <a:ext cx="423186" cy="2552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9832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904066" y="5716721"/>
            <a:ext cx="638386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Ascolta la frase e </a:t>
            </a:r>
            <a:r>
              <a:rPr lang="it-IT" sz="1400" dirty="0">
                <a:solidFill>
                  <a:srgbClr val="0070C0"/>
                </a:solidFill>
              </a:rPr>
              <a:t>prova a rispondere alla domanda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930400" cy="793111"/>
          </a:xfrm>
          <a:prstGeom prst="rect">
            <a:avLst/>
          </a:prstGeom>
        </p:spPr>
      </p:pic>
      <p:pic>
        <p:nvPicPr>
          <p:cNvPr id="12" name="Immagine 11">
            <a:hlinkClick r:id="rId3"/>
            <a:extLst>
              <a:ext uri="{FF2B5EF4-FFF2-40B4-BE49-F238E27FC236}">
                <a16:creationId xmlns:a16="http://schemas.microsoft.com/office/drawing/2014/main" id="{D997FFD9-E4CC-5B44-8240-D4D52F800C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7126" y="0"/>
            <a:ext cx="1441389" cy="1332377"/>
          </a:xfrm>
          <a:prstGeom prst="rect">
            <a:avLst/>
          </a:prstGeom>
        </p:spPr>
      </p:pic>
      <p:sp>
        <p:nvSpPr>
          <p:cNvPr id="15" name="Sottotitolo 2">
            <a:extLst>
              <a:ext uri="{FF2B5EF4-FFF2-40B4-BE49-F238E27FC236}">
                <a16:creationId xmlns:a16="http://schemas.microsoft.com/office/drawing/2014/main" id="{E6E691E0-BDB2-3046-9DFA-E66E3C595D3D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Giochiamo con il lessico!</a:t>
            </a:r>
          </a:p>
        </p:txBody>
      </p:sp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06140" y="1214352"/>
            <a:ext cx="7779721" cy="4218883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8940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hlinkClick r:id="rId2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288444" y="1059309"/>
            <a:ext cx="7615108" cy="42404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Vidé</a:t>
            </a:r>
            <a:r>
              <a:rPr lang="it-IT" sz="4000" kern="0" dirty="0">
                <a:solidFill>
                  <a:srgbClr val="0070C0"/>
                </a:solidFill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o Plus – Le sport</a:t>
            </a:r>
            <a:endParaRPr kumimoji="0" lang="it-IT" sz="400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2974755" y="5668291"/>
            <a:ext cx="6943747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 e svolgi le attività della scheda 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Le sport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, nel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Vidéo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plus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14" name="Immagine 13">
            <a:hlinkClick r:id="rId4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3944" b="2728"/>
          <a:stretch/>
        </p:blipFill>
        <p:spPr>
          <a:xfrm>
            <a:off x="2273497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4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90613">
            <a:off x="2504813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2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2273497" y="5565379"/>
            <a:ext cx="701259" cy="744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00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01955" y="1409225"/>
            <a:ext cx="5988090" cy="281189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237015" y="52005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1, 2 e 3,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59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61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30617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77018" y="1576174"/>
            <a:ext cx="7837963" cy="2802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55616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59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4035168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510285" y="1480803"/>
            <a:ext cx="5171431" cy="265959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747377" y="52005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4 e 5,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59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61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145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69753" y="1344781"/>
            <a:ext cx="7252495" cy="368113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55616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57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2643934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3206" y="1048357"/>
            <a:ext cx="7625585" cy="42623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Grammaire</a:t>
            </a: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 facile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5745217" y="5668291"/>
            <a:ext cx="207798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</a:t>
            </a: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44" b="2728"/>
          <a:stretch/>
        </p:blipFill>
        <p:spPr>
          <a:xfrm>
            <a:off x="5043958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5275274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3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5043958" y="5556167"/>
            <a:ext cx="2077983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1410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9242" y="5022903"/>
            <a:ext cx="10607040" cy="1089527"/>
          </a:xfrm>
        </p:spPr>
        <p:txBody>
          <a:bodyPr/>
          <a:lstStyle/>
          <a:p>
            <a:r>
              <a:rPr lang="it-IT" dirty="0" err="1">
                <a:solidFill>
                  <a:schemeClr val="tx1"/>
                </a:solidFill>
              </a:rPr>
              <a:t>Que</a:t>
            </a:r>
            <a:r>
              <a:rPr lang="it-IT" dirty="0">
                <a:solidFill>
                  <a:schemeClr val="tx1"/>
                </a:solidFill>
              </a:rPr>
              <a:t> font </a:t>
            </a:r>
            <a:r>
              <a:rPr lang="it-IT" dirty="0" err="1">
                <a:solidFill>
                  <a:schemeClr val="tx1"/>
                </a:solidFill>
              </a:rPr>
              <a:t>les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ados</a:t>
            </a:r>
            <a:r>
              <a:rPr lang="it-IT" dirty="0">
                <a:solidFill>
                  <a:schemeClr val="tx1"/>
                </a:solidFill>
              </a:rPr>
              <a:t>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 </a:t>
            </a:r>
            <a:r>
              <a:rPr lang="it-IT" dirty="0" err="1">
                <a:solidFill>
                  <a:schemeClr val="tx1"/>
                </a:solidFill>
              </a:rPr>
              <a:t>leur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temps</a:t>
            </a:r>
            <a:r>
              <a:rPr lang="it-IT" dirty="0">
                <a:solidFill>
                  <a:schemeClr val="tx1"/>
                </a:solidFill>
              </a:rPr>
              <a:t> libre ?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r>
              <a:rPr lang="it-IT" dirty="0" err="1"/>
              <a:t>Unité</a:t>
            </a:r>
            <a:r>
              <a:rPr lang="it-IT" dirty="0"/>
              <a:t> 3</a:t>
            </a:r>
          </a:p>
        </p:txBody>
      </p:sp>
      <p:sp>
        <p:nvSpPr>
          <p:cNvPr id="10" name="Sottotitolo 9">
            <a:extLst>
              <a:ext uri="{FF2B5EF4-FFF2-40B4-BE49-F238E27FC236}">
                <a16:creationId xmlns:a16="http://schemas.microsoft.com/office/drawing/2014/main" id="{CC48441F-8EB6-9F48-B750-1D33CE71C19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361709" y="317026"/>
            <a:ext cx="5473700" cy="369330"/>
          </a:xfrm>
          <a:noFill/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altLang="it-IT" dirty="0" err="1">
                <a:solidFill>
                  <a:schemeClr val="bg1"/>
                </a:solidFill>
              </a:rPr>
              <a:t>Fabienne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Gallon</a:t>
            </a:r>
            <a:r>
              <a:rPr lang="it-IT" altLang="it-IT" dirty="0">
                <a:solidFill>
                  <a:schemeClr val="bg1"/>
                </a:solidFill>
              </a:rPr>
              <a:t>, </a:t>
            </a:r>
            <a:r>
              <a:rPr lang="it-IT" altLang="it-IT" dirty="0" err="1">
                <a:solidFill>
                  <a:schemeClr val="bg1"/>
                </a:solidFill>
              </a:rPr>
              <a:t>Céline</a:t>
            </a:r>
            <a:r>
              <a:rPr lang="it-IT" altLang="it-IT" dirty="0">
                <a:solidFill>
                  <a:schemeClr val="bg1"/>
                </a:solidFill>
              </a:rPr>
              <a:t> </a:t>
            </a:r>
            <a:r>
              <a:rPr lang="it-IT" altLang="it-IT" dirty="0" err="1">
                <a:solidFill>
                  <a:schemeClr val="bg1"/>
                </a:solidFill>
              </a:rPr>
              <a:t>Himber</a:t>
            </a:r>
            <a:endParaRPr lang="it-IT" altLang="it-IT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B7866F0-AA09-6D4C-AF94-9C5DECC1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09" y="712242"/>
            <a:ext cx="3446362" cy="80556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FC558B1E-86F1-5F43-839A-9F8A9CE03A80}"/>
              </a:ext>
            </a:extLst>
          </p:cNvPr>
          <p:cNvGrpSpPr/>
          <p:nvPr/>
        </p:nvGrpSpPr>
        <p:grpSpPr>
          <a:xfrm>
            <a:off x="8016948" y="4575918"/>
            <a:ext cx="3959387" cy="1548395"/>
            <a:chOff x="16306800" y="9274017"/>
            <a:chExt cx="7317800" cy="2861769"/>
          </a:xfrm>
        </p:grpSpPr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7245BB9-168F-6C4D-A17F-4CDFF77EFC80}"/>
                </a:ext>
              </a:extLst>
            </p:cNvPr>
            <p:cNvSpPr/>
            <p:nvPr/>
          </p:nvSpPr>
          <p:spPr>
            <a:xfrm>
              <a:off x="16306800" y="9274017"/>
              <a:ext cx="7317800" cy="286176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 cap="flat">
              <a:solidFill>
                <a:schemeClr val="accent1"/>
              </a:solidFill>
              <a:prstDash val="solid"/>
              <a:round/>
            </a:ln>
            <a:effectLst>
              <a:outerShdw blurRad="76200" dist="381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91439" rIns="91439" bIns="91439" numCol="1" spcCol="38100" rtlCol="0" anchor="ctr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4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69E1F1E-CC2E-1044-A58D-70FB7FBE0792}"/>
                </a:ext>
              </a:extLst>
            </p:cNvPr>
            <p:cNvSpPr txBox="1"/>
            <p:nvPr/>
          </p:nvSpPr>
          <p:spPr>
            <a:xfrm>
              <a:off x="18535650" y="9638626"/>
              <a:ext cx="4850813" cy="170651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1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Per il docente </a:t>
              </a:r>
            </a:p>
            <a:p>
              <a:pPr marL="0" marR="0" indent="0" algn="l" defTabSz="1828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</a:pPr>
              <a:r>
                <a:rPr kumimoji="0" lang="it-IT" sz="10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Le attività da svolgere in classe con i materiali presentati in queste diapositive sono illustrate alle pagine </a:t>
              </a:r>
              <a:r>
                <a:rPr lang="it-IT" sz="1000" dirty="0">
                  <a:solidFill>
                    <a:srgbClr val="0070C0"/>
                  </a:solidFill>
                  <a:sym typeface="Calibri"/>
                </a:rPr>
                <a:t>116-125</a:t>
              </a:r>
              <a:r>
                <a:rPr kumimoji="0" lang="it-IT" sz="1000" b="0" i="0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 del volume </a:t>
              </a:r>
              <a:r>
                <a:rPr kumimoji="0" lang="it-IT" sz="1000" b="0" i="1" u="none" strike="noStrike" cap="none" spc="0" normalizeH="0" baseline="0" dirty="0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Guide </a:t>
              </a:r>
              <a:r>
                <a:rPr kumimoji="0" lang="it-IT" sz="1000" b="0" i="1" u="none" strike="noStrike" cap="none" spc="0" normalizeH="0" baseline="0" dirty="0" err="1">
                  <a:ln>
                    <a:noFill/>
                  </a:ln>
                  <a:solidFill>
                    <a:srgbClr val="0070C0"/>
                  </a:solidFill>
                  <a:effectLst/>
                  <a:uFillTx/>
                  <a:latin typeface="+mn-lt"/>
                  <a:ea typeface="+mn-ea"/>
                  <a:cs typeface="+mn-cs"/>
                  <a:sym typeface="Calibri"/>
                </a:rPr>
                <a:t>pédagogique</a:t>
              </a:r>
              <a:endParaRPr kumimoji="0" lang="it-IT" sz="1000" b="0" i="1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A80E5FC6-B177-FA48-94B0-E9874D5AE7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32330" y="9573978"/>
              <a:ext cx="1722071" cy="224775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2" name="Rettangolo 11">
            <a:extLst>
              <a:ext uri="{FF2B5EF4-FFF2-40B4-BE49-F238E27FC236}">
                <a16:creationId xmlns:a16="http://schemas.microsoft.com/office/drawing/2014/main" id="{31083C89-989F-BD40-A583-C5FBE7AE5CC5}"/>
              </a:ext>
            </a:extLst>
          </p:cNvPr>
          <p:cNvSpPr/>
          <p:nvPr/>
        </p:nvSpPr>
        <p:spPr>
          <a:xfrm>
            <a:off x="6999026" y="394209"/>
            <a:ext cx="1384905" cy="1784863"/>
          </a:xfrm>
          <a:prstGeom prst="rect">
            <a:avLst/>
          </a:prstGeom>
          <a:solidFill>
            <a:schemeClr val="accent1"/>
          </a:solidFill>
          <a:ln w="50800" cap="flat">
            <a:solidFill>
              <a:schemeClr val="accent1"/>
            </a:solidFill>
            <a:prstDash val="solid"/>
            <a:round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3" name="Immagine 12">
            <a:hlinkClick r:id="rId5"/>
            <a:extLst>
              <a:ext uri="{FF2B5EF4-FFF2-40B4-BE49-F238E27FC236}">
                <a16:creationId xmlns:a16="http://schemas.microsoft.com/office/drawing/2014/main" id="{32AE894A-BCB6-014F-BC89-551B1FE7253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90898" y="484506"/>
            <a:ext cx="1196775" cy="119219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1BFBD98-1ABF-754E-B5E8-87878369E5A5}"/>
              </a:ext>
            </a:extLst>
          </p:cNvPr>
          <p:cNvSpPr txBox="1"/>
          <p:nvPr/>
        </p:nvSpPr>
        <p:spPr>
          <a:xfrm>
            <a:off x="7087229" y="1749050"/>
            <a:ext cx="1204112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b">
            <a:spAutoFit/>
          </a:bodyPr>
          <a:lstStyle/>
          <a:p>
            <a:pPr marL="0" marR="0" indent="0" algn="just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8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Inquadra il QR code e accedi alle risorse digitali</a:t>
            </a:r>
          </a:p>
        </p:txBody>
      </p:sp>
    </p:spTree>
    <p:extLst>
      <p:ext uri="{BB962C8B-B14F-4D97-AF65-F5344CB8AC3E}">
        <p14:creationId xmlns:p14="http://schemas.microsoft.com/office/powerpoint/2010/main" val="4310619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81233" y="624723"/>
            <a:ext cx="5229534" cy="425705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657020" y="5276218"/>
            <a:ext cx="479586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6 e 7,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60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42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8162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88444" y="1048357"/>
            <a:ext cx="7615108" cy="426233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Grammaire</a:t>
            </a: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 facile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5745217" y="5668291"/>
            <a:ext cx="207798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</a:t>
            </a: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44" b="2728"/>
          <a:stretch/>
        </p:blipFill>
        <p:spPr>
          <a:xfrm>
            <a:off x="5043958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5275274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3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5043958" y="5556167"/>
            <a:ext cx="2077983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7848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23222" y="1404796"/>
            <a:ext cx="5345557" cy="267277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747376" y="5235420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l’esercizio 7,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60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62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0221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36918" y="1636618"/>
            <a:ext cx="7918164" cy="29113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556169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60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6936101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23222" y="1179959"/>
            <a:ext cx="5345557" cy="31224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3747376" y="54799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l’esercizio 8,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60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62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6852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11940" y="919845"/>
            <a:ext cx="6768119" cy="456216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839674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l’esercizio 2, a pagina 54 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3772848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95875" y="743399"/>
            <a:ext cx="4000250" cy="4023022"/>
          </a:xfrm>
          <a:prstGeom prst="rect">
            <a:avLst/>
          </a:prstGeom>
        </p:spPr>
      </p:pic>
      <p:sp>
        <p:nvSpPr>
          <p:cNvPr id="2" name="Rettangolo 1">
            <a:hlinkClick r:id="rId3"/>
            <a:extLst>
              <a:ext uri="{FF2B5EF4-FFF2-40B4-BE49-F238E27FC236}">
                <a16:creationId xmlns:a16="http://schemas.microsoft.com/office/drawing/2014/main" id="{8DAB76F7-4219-5A48-A404-39097BF990F8}"/>
              </a:ext>
            </a:extLst>
          </p:cNvPr>
          <p:cNvSpPr/>
          <p:nvPr/>
        </p:nvSpPr>
        <p:spPr>
          <a:xfrm>
            <a:off x="4221125" y="1676886"/>
            <a:ext cx="733429" cy="385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Rettangolo 10">
            <a:hlinkClick r:id="rId4"/>
            <a:extLst>
              <a:ext uri="{FF2B5EF4-FFF2-40B4-BE49-F238E27FC236}">
                <a16:creationId xmlns:a16="http://schemas.microsoft.com/office/drawing/2014/main" id="{7A5CF2CD-20A5-1A47-B297-1CEEBF26A6BE}"/>
              </a:ext>
            </a:extLst>
          </p:cNvPr>
          <p:cNvSpPr/>
          <p:nvPr/>
        </p:nvSpPr>
        <p:spPr>
          <a:xfrm>
            <a:off x="4348930" y="2871678"/>
            <a:ext cx="733429" cy="3858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953214" y="5522218"/>
            <a:ext cx="628557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Clicca sulle icone delle tracce audio, ascolta e svolgi l’attività</a:t>
            </a:r>
          </a:p>
        </p:txBody>
      </p:sp>
    </p:spTree>
    <p:extLst>
      <p:ext uri="{BB962C8B-B14F-4D97-AF65-F5344CB8AC3E}">
        <p14:creationId xmlns:p14="http://schemas.microsoft.com/office/powerpoint/2010/main" val="8985039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hlinkClick r:id="rId3"/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274476" y="1048357"/>
            <a:ext cx="7643046" cy="426233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>
              <a:spcBef>
                <a:spcPts val="800"/>
              </a:spcBef>
              <a:buSzPct val="100000"/>
            </a:pPr>
            <a:r>
              <a:rPr lang="it-IT" sz="4000" kern="0" dirty="0">
                <a:solidFill>
                  <a:srgbClr val="0070C0"/>
                </a:solidFill>
                <a:latin typeface="Calibri Light" panose="020F0302020204030204" pitchFamily="34" charset="0"/>
                <a:ea typeface="Arial"/>
                <a:cs typeface="Calibri Light" panose="020F0302020204030204" pitchFamily="34" charset="0"/>
                <a:sym typeface="Arial"/>
              </a:rPr>
              <a:t>► </a:t>
            </a:r>
            <a:r>
              <a:rPr kumimoji="0" lang="it-IT" sz="400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Prononciation</a:t>
            </a:r>
            <a:endParaRPr kumimoji="0" lang="it-IT" sz="400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Arial"/>
              <a:cs typeface="Calibri Light" panose="020F0302020204030204" pitchFamily="34" charset="0"/>
              <a:sym typeface="Arial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5F3E19-599F-D643-B318-BF73DDE0ABD6}"/>
              </a:ext>
            </a:extLst>
          </p:cNvPr>
          <p:cNvSpPr txBox="1"/>
          <p:nvPr/>
        </p:nvSpPr>
        <p:spPr>
          <a:xfrm>
            <a:off x="5745217" y="5668291"/>
            <a:ext cx="2077983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</a:t>
            </a:r>
          </a:p>
        </p:txBody>
      </p:sp>
      <p:pic>
        <p:nvPicPr>
          <p:cNvPr id="14" name="Immagine 13">
            <a:hlinkClick r:id="rId5"/>
            <a:extLst>
              <a:ext uri="{FF2B5EF4-FFF2-40B4-BE49-F238E27FC236}">
                <a16:creationId xmlns:a16="http://schemas.microsoft.com/office/drawing/2014/main" id="{31C7DD04-CAE0-CB45-BD48-79083459BA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3944" b="2728"/>
          <a:stretch/>
        </p:blipFill>
        <p:spPr>
          <a:xfrm>
            <a:off x="5043958" y="5556167"/>
            <a:ext cx="447589" cy="386142"/>
          </a:xfrm>
          <a:prstGeom prst="rect">
            <a:avLst/>
          </a:prstGeom>
        </p:spPr>
      </p:pic>
      <p:pic>
        <p:nvPicPr>
          <p:cNvPr id="15" name="Elemento grafico 14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D03B7B95-2D60-1A40-8303-CA108757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5275274" y="5840085"/>
            <a:ext cx="405872" cy="405872"/>
          </a:xfrm>
          <a:prstGeom prst="rect">
            <a:avLst/>
          </a:prstGeom>
        </p:spPr>
      </p:pic>
      <p:sp>
        <p:nvSpPr>
          <p:cNvPr id="17" name="Rettangolo 16">
            <a:hlinkClick r:id="rId3"/>
            <a:extLst>
              <a:ext uri="{FF2B5EF4-FFF2-40B4-BE49-F238E27FC236}">
                <a16:creationId xmlns:a16="http://schemas.microsoft.com/office/drawing/2014/main" id="{DB1A81F1-BC23-EE4B-8836-643B4806F2A3}"/>
              </a:ext>
            </a:extLst>
          </p:cNvPr>
          <p:cNvSpPr/>
          <p:nvPr/>
        </p:nvSpPr>
        <p:spPr>
          <a:xfrm>
            <a:off x="5043958" y="5556167"/>
            <a:ext cx="2077983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24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29215" y="215825"/>
            <a:ext cx="4933570" cy="482080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4437606" y="5366555"/>
            <a:ext cx="493357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Ascolta, ripeti, poi svolgi le attività 12 e 13,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61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63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Immagine 5">
            <a:hlinkClick r:id="rId4"/>
            <a:extLst>
              <a:ext uri="{FF2B5EF4-FFF2-40B4-BE49-F238E27FC236}">
                <a16:creationId xmlns:a16="http://schemas.microsoft.com/office/drawing/2014/main" id="{45D6846B-7F72-214E-8AE0-B6A1C158BC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469927" y="5366555"/>
            <a:ext cx="430909" cy="418828"/>
          </a:xfrm>
          <a:prstGeom prst="rect">
            <a:avLst/>
          </a:prstGeom>
        </p:spPr>
      </p:pic>
      <p:pic>
        <p:nvPicPr>
          <p:cNvPr id="9" name="Elemento grafico 8" descr="Dorso della mano con indice che punta verso destra contorno">
            <a:hlinkClick r:id="rId4"/>
            <a:extLst>
              <a:ext uri="{FF2B5EF4-FFF2-40B4-BE49-F238E27FC236}">
                <a16:creationId xmlns:a16="http://schemas.microsoft.com/office/drawing/2014/main" id="{CE82C202-C09D-774D-8CB7-986ED78A9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4790613">
            <a:off x="3584072" y="5613693"/>
            <a:ext cx="457206" cy="457206"/>
          </a:xfrm>
          <a:prstGeom prst="rect">
            <a:avLst/>
          </a:prstGeom>
        </p:spPr>
      </p:pic>
      <p:sp>
        <p:nvSpPr>
          <p:cNvPr id="10" name="Rettangolo 9">
            <a:hlinkClick r:id="rId8"/>
            <a:extLst>
              <a:ext uri="{FF2B5EF4-FFF2-40B4-BE49-F238E27FC236}">
                <a16:creationId xmlns:a16="http://schemas.microsoft.com/office/drawing/2014/main" id="{AFF307BF-A1F0-E54A-9133-0F8F9172F72E}"/>
              </a:ext>
            </a:extLst>
          </p:cNvPr>
          <p:cNvSpPr/>
          <p:nvPr/>
        </p:nvSpPr>
        <p:spPr>
          <a:xfrm>
            <a:off x="3355475" y="5294231"/>
            <a:ext cx="914400" cy="848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2" name="Rettangolo 1">
            <a:hlinkClick r:id="rId8"/>
            <a:extLst>
              <a:ext uri="{FF2B5EF4-FFF2-40B4-BE49-F238E27FC236}">
                <a16:creationId xmlns:a16="http://schemas.microsoft.com/office/drawing/2014/main" id="{8DAB76F7-4219-5A48-A404-39097BF990F8}"/>
              </a:ext>
            </a:extLst>
          </p:cNvPr>
          <p:cNvSpPr/>
          <p:nvPr/>
        </p:nvSpPr>
        <p:spPr>
          <a:xfrm>
            <a:off x="4118630" y="1545279"/>
            <a:ext cx="91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203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11940" y="1214333"/>
            <a:ext cx="6768119" cy="39731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2471752" y="5839674"/>
            <a:ext cx="7252495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Osserva, poi svolgi gli esercizi 2 e 3, a pagina 31 del volume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Grammaire</a:t>
            </a:r>
            <a:r>
              <a:rPr lang="it-IT" sz="1400" i="1" dirty="0">
                <a:solidFill>
                  <a:srgbClr val="0070C0"/>
                </a:solidFill>
                <a:sym typeface="Calibri"/>
              </a:rPr>
              <a:t> </a:t>
            </a:r>
            <a:r>
              <a:rPr lang="it-IT" sz="1400" i="1" dirty="0" err="1">
                <a:solidFill>
                  <a:srgbClr val="0070C0"/>
                </a:solidFill>
                <a:sym typeface="Calibri"/>
              </a:rPr>
              <a:t>intégrale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5" name="Sottotitolo 2">
            <a:extLst>
              <a:ext uri="{FF2B5EF4-FFF2-40B4-BE49-F238E27FC236}">
                <a16:creationId xmlns:a16="http://schemas.microsoft.com/office/drawing/2014/main" id="{4867DC6D-087B-A549-A2B4-C90CE6073BC3}"/>
              </a:ext>
            </a:extLst>
          </p:cNvPr>
          <p:cNvSpPr txBox="1">
            <a:spLocks/>
          </p:cNvSpPr>
          <p:nvPr/>
        </p:nvSpPr>
        <p:spPr>
          <a:xfrm>
            <a:off x="2471752" y="297038"/>
            <a:ext cx="7252495" cy="50584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 fontScale="62500" lnSpcReduction="20000"/>
          </a:bodyPr>
          <a:lstStyle/>
          <a:p>
            <a:pPr marL="685800" lvl="0" indent="-685800" algn="ctr" hangingPunct="1">
              <a:spcBef>
                <a:spcPts val="800"/>
              </a:spcBef>
              <a:buSzPct val="100000"/>
            </a:pPr>
            <a:r>
              <a:rPr kumimoji="0" lang="it-IT" sz="400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Arial"/>
                <a:cs typeface="Calibri Light" panose="020F0302020204030204" pitchFamily="34" charset="0"/>
                <a:sym typeface="Arial"/>
              </a:rPr>
              <a:t>Come si scrive, come si dice</a:t>
            </a:r>
          </a:p>
        </p:txBody>
      </p:sp>
    </p:spTree>
    <p:extLst>
      <p:ext uri="{BB962C8B-B14F-4D97-AF65-F5344CB8AC3E}">
        <p14:creationId xmlns:p14="http://schemas.microsoft.com/office/powerpoint/2010/main" val="1904848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" b="328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1682745" y="5723855"/>
            <a:ext cx="681702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 err="1">
                <a:solidFill>
                  <a:srgbClr val="0070C0"/>
                </a:solidFill>
              </a:rPr>
              <a:t>Qu’est</a:t>
            </a:r>
            <a:r>
              <a:rPr lang="it-IT" sz="1400" dirty="0">
                <a:solidFill>
                  <a:srgbClr val="0070C0"/>
                </a:solidFill>
              </a:rPr>
              <a:t>-ce </a:t>
            </a:r>
            <a:r>
              <a:rPr lang="it-IT" sz="1400" dirty="0" err="1">
                <a:solidFill>
                  <a:srgbClr val="0070C0"/>
                </a:solidFill>
              </a:rPr>
              <a:t>que</a:t>
            </a:r>
            <a:r>
              <a:rPr lang="it-IT" sz="1400" dirty="0">
                <a:solidFill>
                  <a:srgbClr val="0070C0"/>
                </a:solidFill>
              </a:rPr>
              <a:t> c’est ?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09" b="746"/>
          <a:stretch/>
        </p:blipFill>
        <p:spPr>
          <a:xfrm>
            <a:off x="1682744" y="1344403"/>
            <a:ext cx="8826511" cy="4169194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BC63053A-7D32-AE44-8AFB-D604F59CA55A}"/>
              </a:ext>
            </a:extLst>
          </p:cNvPr>
          <p:cNvSpPr/>
          <p:nvPr/>
        </p:nvSpPr>
        <p:spPr>
          <a:xfrm>
            <a:off x="6054436" y="1257300"/>
            <a:ext cx="4627419" cy="4256297"/>
          </a:xfrm>
          <a:prstGeom prst="rect">
            <a:avLst/>
          </a:prstGeom>
          <a:solidFill>
            <a:srgbClr val="FFFFFF"/>
          </a:solidFill>
          <a:ln w="508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91439" rIns="91439" bIns="91439" numCol="1" spcCol="38100" rtlCol="0" anchor="ctr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5056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9AF07AA7-0BC4-7247-879B-FDEF5D84A6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-1"/>
            <a:ext cx="2248988" cy="80288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8099496D-0700-2547-A8C0-1E97A49746B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399643" y="560373"/>
            <a:ext cx="5392715" cy="397520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8CCA92B-3866-8F49-BB6C-B2674F8EC565}"/>
              </a:ext>
            </a:extLst>
          </p:cNvPr>
          <p:cNvSpPr txBox="1"/>
          <p:nvPr/>
        </p:nvSpPr>
        <p:spPr>
          <a:xfrm>
            <a:off x="4395076" y="5175169"/>
            <a:ext cx="4697247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Ascolta, ripeti, poi svolgi l’attività 15, a pagina: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61</a:t>
            </a:r>
            <a:r>
              <a:rPr lang="it-IT" sz="1400" dirty="0">
                <a:solidFill>
                  <a:srgbClr val="0070C0"/>
                </a:solidFill>
              </a:rPr>
              <a:t>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63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Rettangolo 1">
            <a:hlinkClick r:id="rId4"/>
            <a:extLst>
              <a:ext uri="{FF2B5EF4-FFF2-40B4-BE49-F238E27FC236}">
                <a16:creationId xmlns:a16="http://schemas.microsoft.com/office/drawing/2014/main" id="{8DAB76F7-4219-5A48-A404-39097BF990F8}"/>
              </a:ext>
            </a:extLst>
          </p:cNvPr>
          <p:cNvSpPr/>
          <p:nvPr/>
        </p:nvSpPr>
        <p:spPr>
          <a:xfrm>
            <a:off x="4007124" y="1193504"/>
            <a:ext cx="914400" cy="482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" name="Immagine 5">
            <a:hlinkClick r:id="rId5"/>
            <a:extLst>
              <a:ext uri="{FF2B5EF4-FFF2-40B4-BE49-F238E27FC236}">
                <a16:creationId xmlns:a16="http://schemas.microsoft.com/office/drawing/2014/main" id="{45D6846B-7F72-214E-8AE0-B6A1C158BC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27397" y="5175169"/>
            <a:ext cx="430909" cy="418828"/>
          </a:xfrm>
          <a:prstGeom prst="rect">
            <a:avLst/>
          </a:prstGeom>
        </p:spPr>
      </p:pic>
      <p:pic>
        <p:nvPicPr>
          <p:cNvPr id="9" name="Elemento grafico 8" descr="Dorso della mano con indice che punta verso destra contorno">
            <a:hlinkClick r:id="rId5"/>
            <a:extLst>
              <a:ext uri="{FF2B5EF4-FFF2-40B4-BE49-F238E27FC236}">
                <a16:creationId xmlns:a16="http://schemas.microsoft.com/office/drawing/2014/main" id="{CE82C202-C09D-774D-8CB7-986ED78A9C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3541542" y="5422307"/>
            <a:ext cx="457206" cy="457206"/>
          </a:xfrm>
          <a:prstGeom prst="rect">
            <a:avLst/>
          </a:prstGeom>
        </p:spPr>
      </p:pic>
      <p:sp>
        <p:nvSpPr>
          <p:cNvPr id="10" name="Rettangolo 9">
            <a:hlinkClick r:id="rId4"/>
            <a:extLst>
              <a:ext uri="{FF2B5EF4-FFF2-40B4-BE49-F238E27FC236}">
                <a16:creationId xmlns:a16="http://schemas.microsoft.com/office/drawing/2014/main" id="{AFF307BF-A1F0-E54A-9133-0F8F9172F72E}"/>
              </a:ext>
            </a:extLst>
          </p:cNvPr>
          <p:cNvSpPr/>
          <p:nvPr/>
        </p:nvSpPr>
        <p:spPr>
          <a:xfrm>
            <a:off x="3312945" y="5102845"/>
            <a:ext cx="914400" cy="8488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1780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screenshot, disegnando&#10;&#10;Descrizione generata automaticamente">
            <a:extLst>
              <a:ext uri="{FF2B5EF4-FFF2-40B4-BE49-F238E27FC236}">
                <a16:creationId xmlns:a16="http://schemas.microsoft.com/office/drawing/2014/main" id="{631B8C88-9FEB-A84E-A20E-B3A5AD2AC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9AFFE4B0-62E3-E94D-996B-69B5B1BDC522}"/>
              </a:ext>
            </a:extLst>
          </p:cNvPr>
          <p:cNvSpPr/>
          <p:nvPr/>
        </p:nvSpPr>
        <p:spPr>
          <a:xfrm>
            <a:off x="9731829" y="6161314"/>
            <a:ext cx="2460171" cy="620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A73B52C4-C7E9-4E4B-9AD1-B21B23125D45}"/>
              </a:ext>
            </a:extLst>
          </p:cNvPr>
          <p:cNvSpPr/>
          <p:nvPr/>
        </p:nvSpPr>
        <p:spPr>
          <a:xfrm>
            <a:off x="9277243" y="5791200"/>
            <a:ext cx="454586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7726177E-FEFB-9341-BCAF-85903F7993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243" y="6343238"/>
            <a:ext cx="2468444" cy="411407"/>
          </a:xfrm>
          <a:prstGeom prst="rect">
            <a:avLst/>
          </a:prstGeom>
        </p:spPr>
      </p:pic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D4D3D490-CFDD-234E-A460-223A6AFA876E}"/>
              </a:ext>
            </a:extLst>
          </p:cNvPr>
          <p:cNvCxnSpPr>
            <a:cxnSpLocks/>
          </p:cNvCxnSpPr>
          <p:nvPr/>
        </p:nvCxnSpPr>
        <p:spPr>
          <a:xfrm>
            <a:off x="9266357" y="6161314"/>
            <a:ext cx="0" cy="696686"/>
          </a:xfrm>
          <a:prstGeom prst="line">
            <a:avLst/>
          </a:prstGeom>
          <a:ln w="31750">
            <a:solidFill>
              <a:srgbClr val="42A2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631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" b="328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1682745" y="5651118"/>
            <a:ext cx="681702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 il documento e svolgi le attività: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</a:t>
            </a:r>
            <a:r>
              <a:rPr lang="it-IT" sz="1400" dirty="0">
                <a:solidFill>
                  <a:srgbClr val="0070C0"/>
                </a:solidFill>
              </a:rPr>
              <a:t>52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54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09" b="746"/>
          <a:stretch/>
        </p:blipFill>
        <p:spPr>
          <a:xfrm>
            <a:off x="1682745" y="1344403"/>
            <a:ext cx="8826511" cy="4169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" b="328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52E825-0798-B54B-9AED-0FCE6C98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4534" y="5524679"/>
            <a:ext cx="743633" cy="388717"/>
          </a:xfrm>
          <a:prstGeom prst="rect">
            <a:avLst/>
          </a:prstGeom>
        </p:spPr>
      </p:pic>
      <p:pic>
        <p:nvPicPr>
          <p:cNvPr id="5" name="Elemento grafico 4" descr="Dorso della mano con indice che punta verso destra contorno">
            <a:extLst>
              <a:ext uri="{FF2B5EF4-FFF2-40B4-BE49-F238E27FC236}">
                <a16:creationId xmlns:a16="http://schemas.microsoft.com/office/drawing/2014/main" id="{1EFD9F31-18F8-A24F-BC32-D5443F8EA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90613">
            <a:off x="1735041" y="5756762"/>
            <a:ext cx="457206" cy="4572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446262" y="5593694"/>
            <a:ext cx="5476156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Ascolta il dialogo.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9" name="Immagine 8">
            <a:hlinkClick r:id="rId6"/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30" b="730"/>
          <a:stretch/>
        </p:blipFill>
        <p:spPr>
          <a:xfrm>
            <a:off x="1381599" y="1430645"/>
            <a:ext cx="9428803" cy="3806371"/>
          </a:xfrm>
          <a:prstGeom prst="rect">
            <a:avLst/>
          </a:prstGeom>
        </p:spPr>
      </p:pic>
      <p:sp>
        <p:nvSpPr>
          <p:cNvPr id="2" name="Rettangolo 1">
            <a:hlinkClick r:id="rId6"/>
            <a:extLst>
              <a:ext uri="{FF2B5EF4-FFF2-40B4-BE49-F238E27FC236}">
                <a16:creationId xmlns:a16="http://schemas.microsoft.com/office/drawing/2014/main" id="{AB059F32-ADBA-E04C-876E-71E4DFB6C297}"/>
              </a:ext>
            </a:extLst>
          </p:cNvPr>
          <p:cNvSpPr/>
          <p:nvPr/>
        </p:nvSpPr>
        <p:spPr>
          <a:xfrm>
            <a:off x="1464534" y="5524679"/>
            <a:ext cx="743633" cy="761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62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" b="328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B52E825-0798-B54B-9AED-0FCE6C98CA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56288" y="5483115"/>
            <a:ext cx="743633" cy="388717"/>
          </a:xfrm>
          <a:prstGeom prst="rect">
            <a:avLst/>
          </a:prstGeom>
        </p:spPr>
      </p:pic>
      <p:pic>
        <p:nvPicPr>
          <p:cNvPr id="5" name="Elemento grafico 4" descr="Dorso della mano con indice che punta verso destra contorno">
            <a:extLst>
              <a:ext uri="{FF2B5EF4-FFF2-40B4-BE49-F238E27FC236}">
                <a16:creationId xmlns:a16="http://schemas.microsoft.com/office/drawing/2014/main" id="{1EFD9F31-18F8-A24F-BC32-D5443F8EAC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4790613">
            <a:off x="1726795" y="5715198"/>
            <a:ext cx="457206" cy="45720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2454508" y="5462962"/>
            <a:ext cx="8281204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dirty="0">
                <a:solidFill>
                  <a:srgbClr val="0070C0"/>
                </a:solidFill>
              </a:rPr>
              <a:t>Ascolta nuovamente il dialogo e cerca le attività citate dai ragazzi nel programma del festival.</a:t>
            </a:r>
          </a:p>
          <a:p>
            <a:pPr marL="0" marR="0" indent="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Poi svolgi le attività a </a:t>
            </a:r>
            <a:r>
              <a:rPr lang="it-IT" sz="1400" dirty="0">
                <a:solidFill>
                  <a:srgbClr val="0070C0"/>
                </a:solidFill>
                <a:sym typeface="Calibri"/>
              </a:rPr>
              <a:t>pagina: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it-IT" sz="1400" b="0" i="0" u="none" strike="noStrike" cap="none" spc="0" normalizeH="0" baseline="0" dirty="0">
                <a:ln>
                  <a:noFill/>
                </a:ln>
                <a:solidFill>
                  <a:srgbClr val="0070C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53 (vol. 1)</a:t>
            </a:r>
          </a:p>
          <a:p>
            <a:pPr marL="285750" marR="0" indent="-285750" algn="l" defTabSz="1828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55 (vol.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" name="Rettangolo 1">
            <a:hlinkClick r:id="rId6"/>
            <a:extLst>
              <a:ext uri="{FF2B5EF4-FFF2-40B4-BE49-F238E27FC236}">
                <a16:creationId xmlns:a16="http://schemas.microsoft.com/office/drawing/2014/main" id="{AB059F32-ADBA-E04C-876E-71E4DFB6C297}"/>
              </a:ext>
            </a:extLst>
          </p:cNvPr>
          <p:cNvSpPr/>
          <p:nvPr/>
        </p:nvSpPr>
        <p:spPr>
          <a:xfrm>
            <a:off x="1456288" y="5483115"/>
            <a:ext cx="743633" cy="761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9" name="Immagine 8">
            <a:hlinkClick r:id="rId6"/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208" t="730" b="730"/>
          <a:stretch/>
        </p:blipFill>
        <p:spPr>
          <a:xfrm>
            <a:off x="493569" y="1457912"/>
            <a:ext cx="6712526" cy="382787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5D663D24-8796-1F41-928B-59B71EB90B7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0000" t="-197" r="2283" b="2810"/>
          <a:stretch/>
        </p:blipFill>
        <p:spPr>
          <a:xfrm>
            <a:off x="7738009" y="1441036"/>
            <a:ext cx="3960423" cy="38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80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hlinkClick r:id="rId2"/>
            <a:extLst>
              <a:ext uri="{FF2B5EF4-FFF2-40B4-BE49-F238E27FC236}">
                <a16:creationId xmlns:a16="http://schemas.microsoft.com/office/drawing/2014/main" id="{C7A24FB3-4CA6-6C40-A1CC-F28A19900D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6" b="417"/>
          <a:stretch/>
        </p:blipFill>
        <p:spPr>
          <a:xfrm>
            <a:off x="2508958" y="1455882"/>
            <a:ext cx="7174084" cy="4245005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CasellaDiTesto 4">
            <a:hlinkClick r:id="rId2"/>
            <a:extLst>
              <a:ext uri="{FF2B5EF4-FFF2-40B4-BE49-F238E27FC236}">
                <a16:creationId xmlns:a16="http://schemas.microsoft.com/office/drawing/2014/main" id="{8D593CC2-F014-2243-A234-547355470941}"/>
              </a:ext>
            </a:extLst>
          </p:cNvPr>
          <p:cNvSpPr txBox="1"/>
          <p:nvPr/>
        </p:nvSpPr>
        <p:spPr>
          <a:xfrm>
            <a:off x="3239985" y="5946523"/>
            <a:ext cx="5712031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algn="ctr" defTabSz="1828800" hangingPunct="0"/>
            <a:r>
              <a:rPr lang="it-IT" sz="1400" dirty="0">
                <a:solidFill>
                  <a:srgbClr val="0070C0"/>
                </a:solidFill>
              </a:rPr>
              <a:t>Ascolta e ripeti in modalità «karaoke»</a:t>
            </a:r>
            <a:endParaRPr lang="it-IT" sz="1400" dirty="0">
              <a:solidFill>
                <a:srgbClr val="0070C0"/>
              </a:solidFill>
              <a:sym typeface="Calibri"/>
            </a:endParaRPr>
          </a:p>
        </p:txBody>
      </p:sp>
      <p:pic>
        <p:nvPicPr>
          <p:cNvPr id="4" name="Immagine 3">
            <a:hlinkClick r:id="rId2"/>
            <a:extLst>
              <a:ext uri="{FF2B5EF4-FFF2-40B4-BE49-F238E27FC236}">
                <a16:creationId xmlns:a16="http://schemas.microsoft.com/office/drawing/2014/main" id="{05AAEFDD-82C0-9146-A7BA-5F31D6E0F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033" y="1413163"/>
            <a:ext cx="876972" cy="9027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Elemento grafico 7" descr="Dorso della mano con indice che punta verso destra contorno">
            <a:extLst>
              <a:ext uri="{FF2B5EF4-FFF2-40B4-BE49-F238E27FC236}">
                <a16:creationId xmlns:a16="http://schemas.microsoft.com/office/drawing/2014/main" id="{ADE0A925-BEF6-8F42-A8CB-D86305196D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491486">
            <a:off x="682901" y="2169972"/>
            <a:ext cx="457206" cy="4572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9F0373E-D833-BB4B-AE98-0EDBB40EA4C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8" b="328"/>
          <a:stretch/>
        </p:blipFill>
        <p:spPr>
          <a:xfrm>
            <a:off x="0" y="2827"/>
            <a:ext cx="12220267" cy="135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30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" r="5244"/>
          <a:stretch/>
        </p:blipFill>
        <p:spPr>
          <a:xfrm>
            <a:off x="-1" y="0"/>
            <a:ext cx="12192001" cy="127802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F212161-F8CB-B44F-A4CE-490988A6FAAB}"/>
              </a:ext>
            </a:extLst>
          </p:cNvPr>
          <p:cNvSpPr txBox="1"/>
          <p:nvPr/>
        </p:nvSpPr>
        <p:spPr>
          <a:xfrm>
            <a:off x="1963185" y="5908814"/>
            <a:ext cx="7812652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Osserva l’immagine: che cosa vedi?</a:t>
            </a:r>
          </a:p>
        </p:txBody>
      </p:sp>
      <p:sp>
        <p:nvSpPr>
          <p:cNvPr id="8" name="Rettangolo 7">
            <a:hlinkClick r:id="rId3"/>
            <a:extLst>
              <a:ext uri="{FF2B5EF4-FFF2-40B4-BE49-F238E27FC236}">
                <a16:creationId xmlns:a16="http://schemas.microsoft.com/office/drawing/2014/main" id="{6283C157-0D83-6B47-9EEF-216F97E3B96A}"/>
              </a:ext>
            </a:extLst>
          </p:cNvPr>
          <p:cNvSpPr/>
          <p:nvPr/>
        </p:nvSpPr>
        <p:spPr>
          <a:xfrm>
            <a:off x="11113086" y="823410"/>
            <a:ext cx="786810" cy="534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1A115F4D-A7A1-0A4F-A843-FED986251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4556" y="1357424"/>
            <a:ext cx="8422888" cy="4362392"/>
          </a:xfrm>
          <a:prstGeom prst="rect">
            <a:avLst/>
          </a:prstGeom>
        </p:spPr>
      </p:pic>
      <p:sp>
        <p:nvSpPr>
          <p:cNvPr id="7" name="Rettangolo 6">
            <a:hlinkClick r:id="rId5"/>
            <a:extLst>
              <a:ext uri="{FF2B5EF4-FFF2-40B4-BE49-F238E27FC236}">
                <a16:creationId xmlns:a16="http://schemas.microsoft.com/office/drawing/2014/main" id="{A543FE1D-7836-7943-817D-0AC8641AF7AA}"/>
              </a:ext>
            </a:extLst>
          </p:cNvPr>
          <p:cNvSpPr/>
          <p:nvPr/>
        </p:nvSpPr>
        <p:spPr>
          <a:xfrm>
            <a:off x="9382432" y="1357424"/>
            <a:ext cx="786810" cy="4149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601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04685B1-BED2-6746-9C63-166DB4D67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" r="5244"/>
          <a:stretch/>
        </p:blipFill>
        <p:spPr>
          <a:xfrm>
            <a:off x="-1" y="0"/>
            <a:ext cx="12192001" cy="1278020"/>
          </a:xfrm>
          <a:prstGeom prst="rect">
            <a:avLst/>
          </a:prstGeom>
        </p:spPr>
      </p:pic>
      <p:sp>
        <p:nvSpPr>
          <p:cNvPr id="8" name="Rettangolo 7">
            <a:hlinkClick r:id="rId3"/>
            <a:extLst>
              <a:ext uri="{FF2B5EF4-FFF2-40B4-BE49-F238E27FC236}">
                <a16:creationId xmlns:a16="http://schemas.microsoft.com/office/drawing/2014/main" id="{6283C157-0D83-6B47-9EEF-216F97E3B96A}"/>
              </a:ext>
            </a:extLst>
          </p:cNvPr>
          <p:cNvSpPr/>
          <p:nvPr/>
        </p:nvSpPr>
        <p:spPr>
          <a:xfrm>
            <a:off x="11113086" y="823410"/>
            <a:ext cx="786810" cy="534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" name="Immagine 1">
            <a:hlinkClick r:id="rId4"/>
            <a:extLst>
              <a:ext uri="{FF2B5EF4-FFF2-40B4-BE49-F238E27FC236}">
                <a16:creationId xmlns:a16="http://schemas.microsoft.com/office/drawing/2014/main" id="{1A115F4D-A7A1-0A4F-A843-FED986251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4556" y="1217724"/>
            <a:ext cx="8422888" cy="4362392"/>
          </a:xfrm>
          <a:prstGeom prst="rect">
            <a:avLst/>
          </a:prstGeom>
        </p:spPr>
      </p:pic>
      <p:pic>
        <p:nvPicPr>
          <p:cNvPr id="10" name="Elemento grafico 9" descr="Dorso della mano con indice che punta verso destra contorno">
            <a:hlinkClick r:id="rId6"/>
            <a:extLst>
              <a:ext uri="{FF2B5EF4-FFF2-40B4-BE49-F238E27FC236}">
                <a16:creationId xmlns:a16="http://schemas.microsoft.com/office/drawing/2014/main" id="{DDB5D4F4-C066-9C4A-8B2E-02E38F90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4790613">
            <a:off x="9687106" y="1470794"/>
            <a:ext cx="405872" cy="405872"/>
          </a:xfrm>
          <a:prstGeom prst="rect">
            <a:avLst/>
          </a:prstGeom>
        </p:spPr>
      </p:pic>
      <p:sp>
        <p:nvSpPr>
          <p:cNvPr id="7" name="Rettangolo 6">
            <a:hlinkClick r:id="rId9"/>
            <a:extLst>
              <a:ext uri="{FF2B5EF4-FFF2-40B4-BE49-F238E27FC236}">
                <a16:creationId xmlns:a16="http://schemas.microsoft.com/office/drawing/2014/main" id="{A543FE1D-7836-7943-817D-0AC8641AF7AA}"/>
              </a:ext>
            </a:extLst>
          </p:cNvPr>
          <p:cNvSpPr/>
          <p:nvPr/>
        </p:nvSpPr>
        <p:spPr>
          <a:xfrm>
            <a:off x="9382432" y="1217723"/>
            <a:ext cx="786810" cy="7230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858DACF-238E-B843-B6A3-76035798F29F}"/>
              </a:ext>
            </a:extLst>
          </p:cNvPr>
          <p:cNvSpPr txBox="1"/>
          <p:nvPr/>
        </p:nvSpPr>
        <p:spPr>
          <a:xfrm>
            <a:off x="2803861" y="5678539"/>
            <a:ext cx="6060740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defTabSz="1828800" hangingPunct="0"/>
            <a:r>
              <a:rPr lang="it-IT" sz="1400" dirty="0">
                <a:solidFill>
                  <a:srgbClr val="0070C0"/>
                </a:solidFill>
                <a:sym typeface="Calibri"/>
              </a:rPr>
              <a:t>Guarda il video e svolgi le attività: 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</a:t>
            </a:r>
            <a:r>
              <a:rPr lang="it-IT" sz="1400" dirty="0">
                <a:solidFill>
                  <a:srgbClr val="0070C0"/>
                </a:solidFill>
              </a:rPr>
              <a:t>54 (vol. 1)</a:t>
            </a:r>
          </a:p>
          <a:p>
            <a:pPr marL="571500" indent="-571500" defTabSz="1828800" hangingPunct="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0070C0"/>
                </a:solidFill>
                <a:sym typeface="Calibri"/>
              </a:rPr>
              <a:t>a pagina 56 (vol</a:t>
            </a:r>
            <a:r>
              <a:rPr lang="it-IT" sz="1400" dirty="0">
                <a:solidFill>
                  <a:srgbClr val="0070C0"/>
                </a:solidFill>
              </a:rPr>
              <a:t>. Compact)</a:t>
            </a:r>
            <a:endParaRPr kumimoji="0" lang="it-IT" sz="1400" b="0" i="0" u="none" strike="noStrike" cap="none" spc="0" normalizeH="0" baseline="0" dirty="0">
              <a:ln>
                <a:noFill/>
              </a:ln>
              <a:solidFill>
                <a:srgbClr val="0070C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11" name="Immagine 10">
            <a:hlinkClick r:id="rId6"/>
            <a:extLst>
              <a:ext uri="{FF2B5EF4-FFF2-40B4-BE49-F238E27FC236}">
                <a16:creationId xmlns:a16="http://schemas.microsoft.com/office/drawing/2014/main" id="{526FEEAD-AECB-BC49-8726-4D7C7875EE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73944" b="2728"/>
          <a:stretch/>
        </p:blipFill>
        <p:spPr>
          <a:xfrm>
            <a:off x="1935356" y="5662497"/>
            <a:ext cx="447589" cy="386142"/>
          </a:xfrm>
          <a:prstGeom prst="rect">
            <a:avLst/>
          </a:prstGeom>
        </p:spPr>
      </p:pic>
      <p:pic>
        <p:nvPicPr>
          <p:cNvPr id="12" name="Elemento grafico 11" descr="Dorso della mano con indice che punta verso destra contorno">
            <a:hlinkClick r:id="rId6"/>
            <a:extLst>
              <a:ext uri="{FF2B5EF4-FFF2-40B4-BE49-F238E27FC236}">
                <a16:creationId xmlns:a16="http://schemas.microsoft.com/office/drawing/2014/main" id="{686E16E6-A359-A745-8240-0D344787E95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4790613">
            <a:off x="2166672" y="5946415"/>
            <a:ext cx="405872" cy="405872"/>
          </a:xfrm>
          <a:prstGeom prst="rect">
            <a:avLst/>
          </a:prstGeom>
        </p:spPr>
      </p:pic>
      <p:sp>
        <p:nvSpPr>
          <p:cNvPr id="13" name="Rettangolo 12">
            <a:hlinkClick r:id="rId4"/>
            <a:extLst>
              <a:ext uri="{FF2B5EF4-FFF2-40B4-BE49-F238E27FC236}">
                <a16:creationId xmlns:a16="http://schemas.microsoft.com/office/drawing/2014/main" id="{EB499666-D143-7648-AD9D-A6681555B67B}"/>
              </a:ext>
            </a:extLst>
          </p:cNvPr>
          <p:cNvSpPr/>
          <p:nvPr/>
        </p:nvSpPr>
        <p:spPr>
          <a:xfrm>
            <a:off x="1935356" y="5662497"/>
            <a:ext cx="701259" cy="7538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271647"/>
      </p:ext>
    </p:extLst>
  </p:cSld>
  <p:clrMapOvr>
    <a:masterClrMapping/>
  </p:clrMapOvr>
</p:sld>
</file>

<file path=ppt/theme/theme1.xml><?xml version="1.0" encoding="utf-8"?>
<a:theme xmlns:a="http://schemas.openxmlformats.org/drawingml/2006/main" name="DAD modello">
  <a:themeElements>
    <a:clrScheme name="Blu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MSFT_01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zione standard6" id="{4B70D4D8-F223-164F-B321-88B2BAF59612}" vid="{41D3F10E-60B7-B84A-9431-52CD73294B4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3BE856-B6C2-4675-AE16-47A27D415D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50439D9-8631-4FC1-BCE0-1BDB23425EE1}">
  <ds:schemaRefs>
    <ds:schemaRef ds:uri="http://schemas.microsoft.com/office/2006/documentManagement/types"/>
    <ds:schemaRef ds:uri="fb0879af-3eba-417a-a55a-ffe6dcd6ca77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microsoft.com/sharepoint/v3"/>
    <ds:schemaRef ds:uri="6dc4bcd6-49db-4c07-9060-8acfc67cef9f"/>
    <ds:schemaRef ds:uri="http://purl.org/dc/elements/1.1/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67D8A4B1-1036-4F2B-9C1A-A86F68D314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DAD modello</Template>
  <TotalTime>0</TotalTime>
  <Words>563</Words>
  <Application>Microsoft Macintosh PowerPoint</Application>
  <PresentationFormat>Widescreen</PresentationFormat>
  <Paragraphs>72</Paragraphs>
  <Slides>31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DAD modello</vt:lpstr>
      <vt:lpstr>Presentazione standard di PowerPoint</vt:lpstr>
      <vt:lpstr>Que font les ados  de leur temps libre 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Berardi Michela  (La Scuola SpA)</dc:creator>
  <cp:lastModifiedBy/>
  <cp:revision>58</cp:revision>
  <cp:lastPrinted>2020-07-01T15:30:46Z</cp:lastPrinted>
  <dcterms:created xsi:type="dcterms:W3CDTF">2020-06-08T08:40:24Z</dcterms:created>
  <dcterms:modified xsi:type="dcterms:W3CDTF">2021-11-18T09:58:07Z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0x010100DEEA25CC0A0AC24199CDC46C25B8B0BC</vt:lpwstr>
  </property>
</Properties>
</file>