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85" r:id="rId5"/>
    <p:sldId id="256" r:id="rId6"/>
    <p:sldId id="355" r:id="rId7"/>
    <p:sldId id="395" r:id="rId8"/>
    <p:sldId id="396" r:id="rId9"/>
    <p:sldId id="397" r:id="rId10"/>
    <p:sldId id="452" r:id="rId11"/>
    <p:sldId id="383" r:id="rId12"/>
    <p:sldId id="398" r:id="rId13"/>
    <p:sldId id="399" r:id="rId14"/>
    <p:sldId id="366" r:id="rId15"/>
    <p:sldId id="367" r:id="rId16"/>
    <p:sldId id="390" r:id="rId17"/>
    <p:sldId id="368" r:id="rId18"/>
    <p:sldId id="373" r:id="rId19"/>
    <p:sldId id="370" r:id="rId20"/>
    <p:sldId id="388" r:id="rId21"/>
    <p:sldId id="371" r:id="rId22"/>
    <p:sldId id="400" r:id="rId23"/>
    <p:sldId id="372" r:id="rId24"/>
    <p:sldId id="391" r:id="rId25"/>
    <p:sldId id="401" r:id="rId26"/>
    <p:sldId id="375" r:id="rId27"/>
    <p:sldId id="381" r:id="rId28"/>
  </p:sldIdLst>
  <p:sldSz cx="12192000" cy="6858000"/>
  <p:notesSz cx="6858000" cy="9144000"/>
  <p:defaultTextStyle>
    <a:defPPr rtl="0">
      <a:defRPr lang="x-none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A2DB"/>
    <a:srgbClr val="37A76F"/>
    <a:srgbClr val="01C6FD"/>
    <a:srgbClr val="79AE02"/>
    <a:srgbClr val="067F9C"/>
    <a:srgbClr val="0000A4"/>
    <a:srgbClr val="014E52"/>
    <a:srgbClr val="0C596D"/>
    <a:srgbClr val="03556D"/>
    <a:srgbClr val="145C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A4BB3B-0511-E64E-9869-5B632025E38B}" v="71" dt="2021-11-18T11:07:27.4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0" autoAdjust="0"/>
    <p:restoredTop sz="94320"/>
  </p:normalViewPr>
  <p:slideViewPr>
    <p:cSldViewPr snapToGrid="0">
      <p:cViewPr varScale="1">
        <p:scale>
          <a:sx n="75" d="100"/>
          <a:sy n="75" d="100"/>
        </p:scale>
        <p:origin x="192" y="9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 Gilles Prinetti" userId="ca177d83-2754-4f94-af13-62d70acabe2d" providerId="ADAL" clId="{94B60E4C-CA77-5247-A2C0-56349C571C02}"/>
    <pc:docChg chg="undo custSel addSld modSld sldOrd">
      <pc:chgData name="Nicola Gilles Prinetti" userId="ca177d83-2754-4f94-af13-62d70acabe2d" providerId="ADAL" clId="{94B60E4C-CA77-5247-A2C0-56349C571C02}" dt="2021-11-06T10:30:42.611" v="628" actId="20578"/>
      <pc:docMkLst>
        <pc:docMk/>
      </pc:docMkLst>
      <pc:sldChg chg="addSp delSp modSp mod">
        <pc:chgData name="Nicola Gilles Prinetti" userId="ca177d83-2754-4f94-af13-62d70acabe2d" providerId="ADAL" clId="{94B60E4C-CA77-5247-A2C0-56349C571C02}" dt="2021-11-06T09:34:10.441" v="21" actId="14826"/>
        <pc:sldMkLst>
          <pc:docMk/>
          <pc:sldMk cId="431061982" sldId="256"/>
        </pc:sldMkLst>
        <pc:spChg chg="mod topLvl">
          <ac:chgData name="Nicola Gilles Prinetti" userId="ca177d83-2754-4f94-af13-62d70acabe2d" providerId="ADAL" clId="{94B60E4C-CA77-5247-A2C0-56349C571C02}" dt="2021-11-06T09:32:43.203" v="16" actId="165"/>
          <ac:spMkLst>
            <pc:docMk/>
            <pc:sldMk cId="431061982" sldId="256"/>
            <ac:spMk id="12" creationId="{31083C89-989F-BD40-A583-C5FBE7AE5CC5}"/>
          </ac:spMkLst>
        </pc:spChg>
        <pc:spChg chg="mod topLvl">
          <ac:chgData name="Nicola Gilles Prinetti" userId="ca177d83-2754-4f94-af13-62d70acabe2d" providerId="ADAL" clId="{94B60E4C-CA77-5247-A2C0-56349C571C02}" dt="2021-11-06T09:32:47.602" v="20" actId="1036"/>
          <ac:spMkLst>
            <pc:docMk/>
            <pc:sldMk cId="431061982" sldId="256"/>
            <ac:spMk id="14" creationId="{F1BFBD98-1ABF-754E-B5E8-87878369E5A5}"/>
          </ac:spMkLst>
        </pc:spChg>
        <pc:grpChg chg="add del mod">
          <ac:chgData name="Nicola Gilles Prinetti" userId="ca177d83-2754-4f94-af13-62d70acabe2d" providerId="ADAL" clId="{94B60E4C-CA77-5247-A2C0-56349C571C02}" dt="2021-11-06T09:32:43.203" v="16" actId="165"/>
          <ac:grpSpMkLst>
            <pc:docMk/>
            <pc:sldMk cId="431061982" sldId="256"/>
            <ac:grpSpMk id="11" creationId="{463B893F-8DF8-F440-8626-3FF30D1153EA}"/>
          </ac:grpSpMkLst>
        </pc:grpChg>
        <pc:picChg chg="mod topLvl">
          <ac:chgData name="Nicola Gilles Prinetti" userId="ca177d83-2754-4f94-af13-62d70acabe2d" providerId="ADAL" clId="{94B60E4C-CA77-5247-A2C0-56349C571C02}" dt="2021-11-06T09:34:10.441" v="21" actId="14826"/>
          <ac:picMkLst>
            <pc:docMk/>
            <pc:sldMk cId="431061982" sldId="256"/>
            <ac:picMk id="13" creationId="{32AE894A-BCB6-014F-BC89-551B1FE7253A}"/>
          </ac:picMkLst>
        </pc:picChg>
      </pc:sldChg>
      <pc:sldChg chg="addSp modSp mod">
        <pc:chgData name="Nicola Gilles Prinetti" userId="ca177d83-2754-4f94-af13-62d70acabe2d" providerId="ADAL" clId="{94B60E4C-CA77-5247-A2C0-56349C571C02}" dt="2021-11-06T10:08:44.036" v="348" actId="14100"/>
        <pc:sldMkLst>
          <pc:docMk/>
          <pc:sldMk cId="3294601815" sldId="358"/>
        </pc:sldMkLst>
        <pc:spChg chg="add mod">
          <ac:chgData name="Nicola Gilles Prinetti" userId="ca177d83-2754-4f94-af13-62d70acabe2d" providerId="ADAL" clId="{94B60E4C-CA77-5247-A2C0-56349C571C02}" dt="2021-11-06T10:08:44.036" v="348" actId="14100"/>
          <ac:spMkLst>
            <pc:docMk/>
            <pc:sldMk cId="3294601815" sldId="358"/>
            <ac:spMk id="8" creationId="{6283C157-0D83-6B47-9EEF-216F97E3B96A}"/>
          </ac:spMkLst>
        </pc:spChg>
      </pc:sldChg>
      <pc:sldChg chg="addSp delSp modSp add mod">
        <pc:chgData name="Nicola Gilles Prinetti" userId="ca177d83-2754-4f94-af13-62d70acabe2d" providerId="ADAL" clId="{94B60E4C-CA77-5247-A2C0-56349C571C02}" dt="2021-11-06T09:42:06.203" v="113" actId="1076"/>
        <pc:sldMkLst>
          <pc:docMk/>
          <pc:sldMk cId="703061751" sldId="368"/>
        </pc:sldMkLst>
        <pc:spChg chg="del">
          <ac:chgData name="Nicola Gilles Prinetti" userId="ca177d83-2754-4f94-af13-62d70acabe2d" providerId="ADAL" clId="{94B60E4C-CA77-5247-A2C0-56349C571C02}" dt="2021-11-06T09:39:34.339" v="34" actId="478"/>
          <ac:spMkLst>
            <pc:docMk/>
            <pc:sldMk cId="703061751" sldId="368"/>
            <ac:spMk id="6" creationId="{7F212161-F8CB-B44F-A4CE-490988A6FAAB}"/>
          </ac:spMkLst>
        </pc:spChg>
        <pc:spChg chg="add mod">
          <ac:chgData name="Nicola Gilles Prinetti" userId="ca177d83-2754-4f94-af13-62d70acabe2d" providerId="ADAL" clId="{94B60E4C-CA77-5247-A2C0-56349C571C02}" dt="2021-11-06T09:41:45.030" v="112" actId="12788"/>
          <ac:spMkLst>
            <pc:docMk/>
            <pc:sldMk cId="703061751" sldId="368"/>
            <ac:spMk id="8" creationId="{D8CCA92B-3866-8F49-BB6C-B2674F8EC565}"/>
          </ac:spMkLst>
        </pc:spChg>
        <pc:spChg chg="del">
          <ac:chgData name="Nicola Gilles Prinetti" userId="ca177d83-2754-4f94-af13-62d70acabe2d" providerId="ADAL" clId="{94B60E4C-CA77-5247-A2C0-56349C571C02}" dt="2021-11-06T09:38:59.832" v="32" actId="478"/>
          <ac:spMkLst>
            <pc:docMk/>
            <pc:sldMk cId="703061751" sldId="368"/>
            <ac:spMk id="15" creationId="{E6E691E0-BDB2-3046-9DFA-E66E3C595D3D}"/>
          </ac:spMkLst>
        </pc:spChg>
        <pc:picChg chg="mod">
          <ac:chgData name="Nicola Gilles Prinetti" userId="ca177d83-2754-4f94-af13-62d70acabe2d" providerId="ADAL" clId="{94B60E4C-CA77-5247-A2C0-56349C571C02}" dt="2021-11-06T09:37:49.510" v="26" actId="14100"/>
          <ac:picMkLst>
            <pc:docMk/>
            <pc:sldMk cId="703061751" sldId="368"/>
            <ac:picMk id="7" creationId="{9AF07AA7-0BC4-7247-879B-FDEF5D84A664}"/>
          </ac:picMkLst>
        </pc:picChg>
        <pc:picChg chg="del">
          <ac:chgData name="Nicola Gilles Prinetti" userId="ca177d83-2754-4f94-af13-62d70acabe2d" providerId="ADAL" clId="{94B60E4C-CA77-5247-A2C0-56349C571C02}" dt="2021-11-06T09:39:03.178" v="33" actId="478"/>
          <ac:picMkLst>
            <pc:docMk/>
            <pc:sldMk cId="703061751" sldId="368"/>
            <ac:picMk id="12" creationId="{D997FFD9-E4CC-5B44-8240-D4D52F800C77}"/>
          </ac:picMkLst>
        </pc:picChg>
        <pc:picChg chg="mod">
          <ac:chgData name="Nicola Gilles Prinetti" userId="ca177d83-2754-4f94-af13-62d70acabe2d" providerId="ADAL" clId="{94B60E4C-CA77-5247-A2C0-56349C571C02}" dt="2021-11-06T09:42:06.203" v="113" actId="1076"/>
          <ac:picMkLst>
            <pc:docMk/>
            <pc:sldMk cId="703061751" sldId="368"/>
            <ac:picMk id="16" creationId="{8099496D-0700-2547-A8C0-1E97A49746BA}"/>
          </ac:picMkLst>
        </pc:picChg>
        <pc:picChg chg="del">
          <ac:chgData name="Nicola Gilles Prinetti" userId="ca177d83-2754-4f94-af13-62d70acabe2d" providerId="ADAL" clId="{94B60E4C-CA77-5247-A2C0-56349C571C02}" dt="2021-11-06T09:38:36.058" v="27" actId="478"/>
          <ac:picMkLst>
            <pc:docMk/>
            <pc:sldMk cId="703061751" sldId="368"/>
            <ac:picMk id="17" creationId="{F3F8816A-0F96-ED49-ABA2-B13348A8F1E6}"/>
          </ac:picMkLst>
        </pc:picChg>
      </pc:sldChg>
      <pc:sldChg chg="addSp modSp add mod">
        <pc:chgData name="Nicola Gilles Prinetti" userId="ca177d83-2754-4f94-af13-62d70acabe2d" providerId="ADAL" clId="{94B60E4C-CA77-5247-A2C0-56349C571C02}" dt="2021-11-06T09:45:44.797" v="188" actId="1076"/>
        <pc:sldMkLst>
          <pc:docMk/>
          <pc:sldMk cId="4035168910" sldId="369"/>
        </pc:sldMkLst>
        <pc:spChg chg="add mod">
          <ac:chgData name="Nicola Gilles Prinetti" userId="ca177d83-2754-4f94-af13-62d70acabe2d" providerId="ADAL" clId="{94B60E4C-CA77-5247-A2C0-56349C571C02}" dt="2021-11-06T09:44:14.490" v="143" actId="20577"/>
          <ac:spMkLst>
            <pc:docMk/>
            <pc:sldMk cId="4035168910" sldId="369"/>
            <ac:spMk id="5" creationId="{4867DC6D-087B-A549-A2B4-C90CE6073BC3}"/>
          </ac:spMkLst>
        </pc:spChg>
        <pc:spChg chg="mod">
          <ac:chgData name="Nicola Gilles Prinetti" userId="ca177d83-2754-4f94-af13-62d70acabe2d" providerId="ADAL" clId="{94B60E4C-CA77-5247-A2C0-56349C571C02}" dt="2021-11-06T09:45:42.108" v="187" actId="1076"/>
          <ac:spMkLst>
            <pc:docMk/>
            <pc:sldMk cId="4035168910" sldId="369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94B60E4C-CA77-5247-A2C0-56349C571C02}" dt="2021-11-06T09:45:44.797" v="188" actId="1076"/>
          <ac:picMkLst>
            <pc:docMk/>
            <pc:sldMk cId="4035168910" sldId="369"/>
            <ac:picMk id="16" creationId="{8099496D-0700-2547-A8C0-1E97A49746BA}"/>
          </ac:picMkLst>
        </pc:picChg>
      </pc:sldChg>
      <pc:sldChg chg="modSp add mod ord">
        <pc:chgData name="Nicola Gilles Prinetti" userId="ca177d83-2754-4f94-af13-62d70acabe2d" providerId="ADAL" clId="{94B60E4C-CA77-5247-A2C0-56349C571C02}" dt="2021-11-06T09:47:14.277" v="199" actId="20577"/>
        <pc:sldMkLst>
          <pc:docMk/>
          <pc:sldMk cId="3741459334" sldId="370"/>
        </pc:sldMkLst>
        <pc:spChg chg="mod">
          <ac:chgData name="Nicola Gilles Prinetti" userId="ca177d83-2754-4f94-af13-62d70acabe2d" providerId="ADAL" clId="{94B60E4C-CA77-5247-A2C0-56349C571C02}" dt="2021-11-06T09:47:14.277" v="199" actId="20577"/>
          <ac:spMkLst>
            <pc:docMk/>
            <pc:sldMk cId="3741459334" sldId="370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94B60E4C-CA77-5247-A2C0-56349C571C02}" dt="2021-11-06T09:47:00.094" v="197" actId="1035"/>
          <ac:picMkLst>
            <pc:docMk/>
            <pc:sldMk cId="3741459334" sldId="370"/>
            <ac:picMk id="16" creationId="{8099496D-0700-2547-A8C0-1E97A49746BA}"/>
          </ac:picMkLst>
        </pc:picChg>
      </pc:sldChg>
      <pc:sldChg chg="modSp add mod">
        <pc:chgData name="Nicola Gilles Prinetti" userId="ca177d83-2754-4f94-af13-62d70acabe2d" providerId="ADAL" clId="{94B60E4C-CA77-5247-A2C0-56349C571C02}" dt="2021-11-06T09:48:56.943" v="243" actId="1038"/>
        <pc:sldMkLst>
          <pc:docMk/>
          <pc:sldMk cId="1508162771" sldId="371"/>
        </pc:sldMkLst>
        <pc:spChg chg="mod">
          <ac:chgData name="Nicola Gilles Prinetti" userId="ca177d83-2754-4f94-af13-62d70acabe2d" providerId="ADAL" clId="{94B60E4C-CA77-5247-A2C0-56349C571C02}" dt="2021-11-06T09:48:43.051" v="218" actId="1076"/>
          <ac:spMkLst>
            <pc:docMk/>
            <pc:sldMk cId="1508162771" sldId="371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94B60E4C-CA77-5247-A2C0-56349C571C02}" dt="2021-11-06T09:48:56.943" v="243" actId="1038"/>
          <ac:picMkLst>
            <pc:docMk/>
            <pc:sldMk cId="1508162771" sldId="371"/>
            <ac:picMk id="16" creationId="{8099496D-0700-2547-A8C0-1E97A49746BA}"/>
          </ac:picMkLst>
        </pc:picChg>
      </pc:sldChg>
      <pc:sldChg chg="modSp add mod ord">
        <pc:chgData name="Nicola Gilles Prinetti" userId="ca177d83-2754-4f94-af13-62d70acabe2d" providerId="ADAL" clId="{94B60E4C-CA77-5247-A2C0-56349C571C02}" dt="2021-11-06T09:50:56.310" v="255" actId="20577"/>
        <pc:sldMkLst>
          <pc:docMk/>
          <pc:sldMk cId="4160221795" sldId="372"/>
        </pc:sldMkLst>
        <pc:spChg chg="mod">
          <ac:chgData name="Nicola Gilles Prinetti" userId="ca177d83-2754-4f94-af13-62d70acabe2d" providerId="ADAL" clId="{94B60E4C-CA77-5247-A2C0-56349C571C02}" dt="2021-11-06T09:50:56.310" v="255" actId="20577"/>
          <ac:spMkLst>
            <pc:docMk/>
            <pc:sldMk cId="4160221795" sldId="372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94B60E4C-CA77-5247-A2C0-56349C571C02}" dt="2021-11-06T09:50:37.031" v="250" actId="12788"/>
          <ac:picMkLst>
            <pc:docMk/>
            <pc:sldMk cId="4160221795" sldId="372"/>
            <ac:picMk id="16" creationId="{8099496D-0700-2547-A8C0-1E97A49746BA}"/>
          </ac:picMkLst>
        </pc:picChg>
      </pc:sldChg>
      <pc:sldChg chg="addSp delSp modSp add mod ord">
        <pc:chgData name="Nicola Gilles Prinetti" userId="ca177d83-2754-4f94-af13-62d70acabe2d" providerId="ADAL" clId="{94B60E4C-CA77-5247-A2C0-56349C571C02}" dt="2021-11-06T10:20:19.202" v="570" actId="14100"/>
        <pc:sldMkLst>
          <pc:docMk/>
          <pc:sldMk cId="566141037" sldId="373"/>
        </pc:sldMkLst>
        <pc:spChg chg="mod">
          <ac:chgData name="Nicola Gilles Prinetti" userId="ca177d83-2754-4f94-af13-62d70acabe2d" providerId="ADAL" clId="{94B60E4C-CA77-5247-A2C0-56349C571C02}" dt="2021-11-06T09:51:46.579" v="280" actId="20577"/>
          <ac:spMkLst>
            <pc:docMk/>
            <pc:sldMk cId="566141037" sldId="373"/>
            <ac:spMk id="5" creationId="{4867DC6D-087B-A549-A2B4-C90CE6073BC3}"/>
          </ac:spMkLst>
        </pc:spChg>
        <pc:spChg chg="add del mod">
          <ac:chgData name="Nicola Gilles Prinetti" userId="ca177d83-2754-4f94-af13-62d70acabe2d" providerId="ADAL" clId="{94B60E4C-CA77-5247-A2C0-56349C571C02}" dt="2021-11-06T09:52:30.350" v="284"/>
          <ac:spMkLst>
            <pc:docMk/>
            <pc:sldMk cId="566141037" sldId="373"/>
            <ac:spMk id="6" creationId="{2A47095B-3399-7348-A0E8-B55291E353AA}"/>
          </ac:spMkLst>
        </pc:spChg>
        <pc:spChg chg="del">
          <ac:chgData name="Nicola Gilles Prinetti" userId="ca177d83-2754-4f94-af13-62d70acabe2d" providerId="ADAL" clId="{94B60E4C-CA77-5247-A2C0-56349C571C02}" dt="2021-11-06T09:52:24.276" v="282" actId="478"/>
          <ac:spMkLst>
            <pc:docMk/>
            <pc:sldMk cId="566141037" sldId="373"/>
            <ac:spMk id="8" creationId="{D8CCA92B-3866-8F49-BB6C-B2674F8EC565}"/>
          </ac:spMkLst>
        </pc:spChg>
        <pc:spChg chg="add del mod">
          <ac:chgData name="Nicola Gilles Prinetti" userId="ca177d83-2754-4f94-af13-62d70acabe2d" providerId="ADAL" clId="{94B60E4C-CA77-5247-A2C0-56349C571C02}" dt="2021-11-06T09:52:30.350" v="284"/>
          <ac:spMkLst>
            <pc:docMk/>
            <pc:sldMk cId="566141037" sldId="373"/>
            <ac:spMk id="9" creationId="{9ECED63E-7EB3-9F40-B916-AD59A7841601}"/>
          </ac:spMkLst>
        </pc:spChg>
        <pc:spChg chg="add del mod">
          <ac:chgData name="Nicola Gilles Prinetti" userId="ca177d83-2754-4f94-af13-62d70acabe2d" providerId="ADAL" clId="{94B60E4C-CA77-5247-A2C0-56349C571C02}" dt="2021-11-06T09:52:48.991" v="286"/>
          <ac:spMkLst>
            <pc:docMk/>
            <pc:sldMk cId="566141037" sldId="373"/>
            <ac:spMk id="12" creationId="{25F5F5FA-93F7-1E4D-B9C0-5D367AA4A7F2}"/>
          </ac:spMkLst>
        </pc:spChg>
        <pc:spChg chg="add mod">
          <ac:chgData name="Nicola Gilles Prinetti" userId="ca177d83-2754-4f94-af13-62d70acabe2d" providerId="ADAL" clId="{94B60E4C-CA77-5247-A2C0-56349C571C02}" dt="2021-11-06T09:56:04.936" v="301" actId="1076"/>
          <ac:spMkLst>
            <pc:docMk/>
            <pc:sldMk cId="566141037" sldId="373"/>
            <ac:spMk id="13" creationId="{C65F3E19-599F-D643-B318-BF73DDE0ABD6}"/>
          </ac:spMkLst>
        </pc:spChg>
        <pc:spChg chg="add mod">
          <ac:chgData name="Nicola Gilles Prinetti" userId="ca177d83-2754-4f94-af13-62d70acabe2d" providerId="ADAL" clId="{94B60E4C-CA77-5247-A2C0-56349C571C02}" dt="2021-11-06T10:20:19.202" v="570" actId="14100"/>
          <ac:spMkLst>
            <pc:docMk/>
            <pc:sldMk cId="566141037" sldId="373"/>
            <ac:spMk id="17" creationId="{DB1A81F1-BC23-EE4B-8836-643B4806F2A3}"/>
          </ac:spMkLst>
        </pc:spChg>
        <pc:picChg chg="add del mod">
          <ac:chgData name="Nicola Gilles Prinetti" userId="ca177d83-2754-4f94-af13-62d70acabe2d" providerId="ADAL" clId="{94B60E4C-CA77-5247-A2C0-56349C571C02}" dt="2021-11-06T09:52:48.991" v="286"/>
          <ac:picMkLst>
            <pc:docMk/>
            <pc:sldMk cId="566141037" sldId="373"/>
            <ac:picMk id="10" creationId="{01090CC6-B3A6-B84F-98D8-3337524E4A8D}"/>
          </ac:picMkLst>
        </pc:picChg>
        <pc:picChg chg="add del mod">
          <ac:chgData name="Nicola Gilles Prinetti" userId="ca177d83-2754-4f94-af13-62d70acabe2d" providerId="ADAL" clId="{94B60E4C-CA77-5247-A2C0-56349C571C02}" dt="2021-11-06T09:52:48.991" v="286"/>
          <ac:picMkLst>
            <pc:docMk/>
            <pc:sldMk cId="566141037" sldId="373"/>
            <ac:picMk id="11" creationId="{785292FD-9D36-2A46-889B-FFB79AC6EB86}"/>
          </ac:picMkLst>
        </pc:picChg>
        <pc:picChg chg="add mod">
          <ac:chgData name="Nicola Gilles Prinetti" userId="ca177d83-2754-4f94-af13-62d70acabe2d" providerId="ADAL" clId="{94B60E4C-CA77-5247-A2C0-56349C571C02}" dt="2021-11-06T09:56:04.936" v="301" actId="1076"/>
          <ac:picMkLst>
            <pc:docMk/>
            <pc:sldMk cId="566141037" sldId="373"/>
            <ac:picMk id="14" creationId="{31C7DD04-CAE0-CB45-BD48-79083459BA9B}"/>
          </ac:picMkLst>
        </pc:picChg>
        <pc:picChg chg="add mod">
          <ac:chgData name="Nicola Gilles Prinetti" userId="ca177d83-2754-4f94-af13-62d70acabe2d" providerId="ADAL" clId="{94B60E4C-CA77-5247-A2C0-56349C571C02}" dt="2021-11-06T09:56:04.936" v="301" actId="1076"/>
          <ac:picMkLst>
            <pc:docMk/>
            <pc:sldMk cId="566141037" sldId="373"/>
            <ac:picMk id="15" creationId="{D03B7B95-2D60-1A40-8303-CA1087573744}"/>
          </ac:picMkLst>
        </pc:picChg>
        <pc:picChg chg="mod">
          <ac:chgData name="Nicola Gilles Prinetti" userId="ca177d83-2754-4f94-af13-62d70acabe2d" providerId="ADAL" clId="{94B60E4C-CA77-5247-A2C0-56349C571C02}" dt="2021-11-06T09:55:19.234" v="290"/>
          <ac:picMkLst>
            <pc:docMk/>
            <pc:sldMk cId="566141037" sldId="373"/>
            <ac:picMk id="16" creationId="{8099496D-0700-2547-A8C0-1E97A49746BA}"/>
          </ac:picMkLst>
        </pc:picChg>
      </pc:sldChg>
      <pc:sldChg chg="modSp add mod ord">
        <pc:chgData name="Nicola Gilles Prinetti" userId="ca177d83-2754-4f94-af13-62d70acabe2d" providerId="ADAL" clId="{94B60E4C-CA77-5247-A2C0-56349C571C02}" dt="2021-11-06T09:59:48.793" v="322" actId="20577"/>
        <pc:sldMkLst>
          <pc:docMk/>
          <pc:sldMk cId="1886852555" sldId="374"/>
        </pc:sldMkLst>
        <pc:spChg chg="mod">
          <ac:chgData name="Nicola Gilles Prinetti" userId="ca177d83-2754-4f94-af13-62d70acabe2d" providerId="ADAL" clId="{94B60E4C-CA77-5247-A2C0-56349C571C02}" dt="2021-11-06T09:59:48.793" v="322" actId="20577"/>
          <ac:spMkLst>
            <pc:docMk/>
            <pc:sldMk cId="1886852555" sldId="374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94B60E4C-CA77-5247-A2C0-56349C571C02}" dt="2021-11-06T09:59:24.049" v="304" actId="14826"/>
          <ac:picMkLst>
            <pc:docMk/>
            <pc:sldMk cId="1886852555" sldId="374"/>
            <ac:picMk id="16" creationId="{8099496D-0700-2547-A8C0-1E97A49746BA}"/>
          </ac:picMkLst>
        </pc:picChg>
      </pc:sldChg>
      <pc:sldChg chg="addSp delSp modSp add mod">
        <pc:chgData name="Nicola Gilles Prinetti" userId="ca177d83-2754-4f94-af13-62d70acabe2d" providerId="ADAL" clId="{94B60E4C-CA77-5247-A2C0-56349C571C02}" dt="2021-11-06T10:13:59.507" v="391" actId="1076"/>
        <pc:sldMkLst>
          <pc:docMk/>
          <pc:sldMk cId="3037203134" sldId="375"/>
        </pc:sldMkLst>
        <pc:spChg chg="add mod">
          <ac:chgData name="Nicola Gilles Prinetti" userId="ca177d83-2754-4f94-af13-62d70acabe2d" providerId="ADAL" clId="{94B60E4C-CA77-5247-A2C0-56349C571C02}" dt="2021-11-06T10:13:59.507" v="391" actId="1076"/>
          <ac:spMkLst>
            <pc:docMk/>
            <pc:sldMk cId="3037203134" sldId="375"/>
            <ac:spMk id="2" creationId="{8DAB76F7-4219-5A48-A404-39097BF990F8}"/>
          </ac:spMkLst>
        </pc:spChg>
        <pc:spChg chg="mod">
          <ac:chgData name="Nicola Gilles Prinetti" userId="ca177d83-2754-4f94-af13-62d70acabe2d" providerId="ADAL" clId="{94B60E4C-CA77-5247-A2C0-56349C571C02}" dt="2021-11-06T10:11:37.867" v="368" actId="20577"/>
          <ac:spMkLst>
            <pc:docMk/>
            <pc:sldMk cId="3037203134" sldId="375"/>
            <ac:spMk id="8" creationId="{D8CCA92B-3866-8F49-BB6C-B2674F8EC565}"/>
          </ac:spMkLst>
        </pc:spChg>
        <pc:spChg chg="add mod">
          <ac:chgData name="Nicola Gilles Prinetti" userId="ca177d83-2754-4f94-af13-62d70acabe2d" providerId="ADAL" clId="{94B60E4C-CA77-5247-A2C0-56349C571C02}" dt="2021-11-06T10:11:21.814" v="362" actId="1076"/>
          <ac:spMkLst>
            <pc:docMk/>
            <pc:sldMk cId="3037203134" sldId="375"/>
            <ac:spMk id="10" creationId="{AFF307BF-A1F0-E54A-9133-0F8F9172F72E}"/>
          </ac:spMkLst>
        </pc:spChg>
        <pc:picChg chg="add del mod">
          <ac:chgData name="Nicola Gilles Prinetti" userId="ca177d83-2754-4f94-af13-62d70acabe2d" providerId="ADAL" clId="{94B60E4C-CA77-5247-A2C0-56349C571C02}" dt="2021-11-06T10:10:34.496" v="354" actId="478"/>
          <ac:picMkLst>
            <pc:docMk/>
            <pc:sldMk cId="3037203134" sldId="375"/>
            <ac:picMk id="3" creationId="{FBB31458-9CA2-1943-A816-E9D7BF24BADD}"/>
          </ac:picMkLst>
        </pc:picChg>
        <pc:picChg chg="add mod">
          <ac:chgData name="Nicola Gilles Prinetti" userId="ca177d83-2754-4f94-af13-62d70acabe2d" providerId="ADAL" clId="{94B60E4C-CA77-5247-A2C0-56349C571C02}" dt="2021-11-06T10:11:21.814" v="362" actId="1076"/>
          <ac:picMkLst>
            <pc:docMk/>
            <pc:sldMk cId="3037203134" sldId="375"/>
            <ac:picMk id="6" creationId="{45D6846B-7F72-214E-8AE0-B6A1C158BC64}"/>
          </ac:picMkLst>
        </pc:picChg>
        <pc:picChg chg="add mod">
          <ac:chgData name="Nicola Gilles Prinetti" userId="ca177d83-2754-4f94-af13-62d70acabe2d" providerId="ADAL" clId="{94B60E4C-CA77-5247-A2C0-56349C571C02}" dt="2021-11-06T10:11:21.814" v="362" actId="1076"/>
          <ac:picMkLst>
            <pc:docMk/>
            <pc:sldMk cId="3037203134" sldId="375"/>
            <ac:picMk id="9" creationId="{CE82C202-C09D-774D-8CB7-986ED78A9CF1}"/>
          </ac:picMkLst>
        </pc:picChg>
        <pc:picChg chg="mod">
          <ac:chgData name="Nicola Gilles Prinetti" userId="ca177d83-2754-4f94-af13-62d70acabe2d" providerId="ADAL" clId="{94B60E4C-CA77-5247-A2C0-56349C571C02}" dt="2021-11-06T10:13:54.110" v="390" actId="1076"/>
          <ac:picMkLst>
            <pc:docMk/>
            <pc:sldMk cId="3037203134" sldId="375"/>
            <ac:picMk id="16" creationId="{8099496D-0700-2547-A8C0-1E97A49746BA}"/>
          </ac:picMkLst>
        </pc:picChg>
      </pc:sldChg>
      <pc:sldChg chg="modSp add mod">
        <pc:chgData name="Nicola Gilles Prinetti" userId="ca177d83-2754-4f94-af13-62d70acabe2d" providerId="ADAL" clId="{94B60E4C-CA77-5247-A2C0-56349C571C02}" dt="2021-11-06T10:13:44.336" v="387" actId="1076"/>
        <pc:sldMkLst>
          <pc:docMk/>
          <pc:sldMk cId="3091178031" sldId="376"/>
        </pc:sldMkLst>
        <pc:spChg chg="mod">
          <ac:chgData name="Nicola Gilles Prinetti" userId="ca177d83-2754-4f94-af13-62d70acabe2d" providerId="ADAL" clId="{94B60E4C-CA77-5247-A2C0-56349C571C02}" dt="2021-11-06T10:12:42.798" v="374"/>
          <ac:spMkLst>
            <pc:docMk/>
            <pc:sldMk cId="3091178031" sldId="376"/>
            <ac:spMk id="2" creationId="{8DAB76F7-4219-5A48-A404-39097BF990F8}"/>
          </ac:spMkLst>
        </pc:spChg>
        <pc:spChg chg="mod">
          <ac:chgData name="Nicola Gilles Prinetti" userId="ca177d83-2754-4f94-af13-62d70acabe2d" providerId="ADAL" clId="{94B60E4C-CA77-5247-A2C0-56349C571C02}" dt="2021-11-06T10:13:10.708" v="386" actId="20577"/>
          <ac:spMkLst>
            <pc:docMk/>
            <pc:sldMk cId="3091178031" sldId="376"/>
            <ac:spMk id="8" creationId="{D8CCA92B-3866-8F49-BB6C-B2674F8EC565}"/>
          </ac:spMkLst>
        </pc:spChg>
        <pc:spChg chg="mod">
          <ac:chgData name="Nicola Gilles Prinetti" userId="ca177d83-2754-4f94-af13-62d70acabe2d" providerId="ADAL" clId="{94B60E4C-CA77-5247-A2C0-56349C571C02}" dt="2021-11-06T10:12:52.595" v="375"/>
          <ac:spMkLst>
            <pc:docMk/>
            <pc:sldMk cId="3091178031" sldId="376"/>
            <ac:spMk id="10" creationId="{AFF307BF-A1F0-E54A-9133-0F8F9172F72E}"/>
          </ac:spMkLst>
        </pc:spChg>
        <pc:picChg chg="mod">
          <ac:chgData name="Nicola Gilles Prinetti" userId="ca177d83-2754-4f94-af13-62d70acabe2d" providerId="ADAL" clId="{94B60E4C-CA77-5247-A2C0-56349C571C02}" dt="2021-11-06T10:13:44.336" v="387" actId="1076"/>
          <ac:picMkLst>
            <pc:docMk/>
            <pc:sldMk cId="3091178031" sldId="376"/>
            <ac:picMk id="16" creationId="{8099496D-0700-2547-A8C0-1E97A49746BA}"/>
          </ac:picMkLst>
        </pc:picChg>
      </pc:sldChg>
      <pc:sldChg chg="addSp delSp modSp add mod">
        <pc:chgData name="Nicola Gilles Prinetti" userId="ca177d83-2754-4f94-af13-62d70acabe2d" providerId="ADAL" clId="{94B60E4C-CA77-5247-A2C0-56349C571C02}" dt="2021-11-06T10:29:52.909" v="626" actId="1076"/>
        <pc:sldMkLst>
          <pc:docMk/>
          <pc:sldMk cId="898503983" sldId="377"/>
        </pc:sldMkLst>
        <pc:spChg chg="mod">
          <ac:chgData name="Nicola Gilles Prinetti" userId="ca177d83-2754-4f94-af13-62d70acabe2d" providerId="ADAL" clId="{94B60E4C-CA77-5247-A2C0-56349C571C02}" dt="2021-11-06T10:17:50.891" v="545"/>
          <ac:spMkLst>
            <pc:docMk/>
            <pc:sldMk cId="898503983" sldId="377"/>
            <ac:spMk id="2" creationId="{8DAB76F7-4219-5A48-A404-39097BF990F8}"/>
          </ac:spMkLst>
        </pc:spChg>
        <pc:spChg chg="mod">
          <ac:chgData name="Nicola Gilles Prinetti" userId="ca177d83-2754-4f94-af13-62d70acabe2d" providerId="ADAL" clId="{94B60E4C-CA77-5247-A2C0-56349C571C02}" dt="2021-11-06T10:17:35.598" v="543" actId="1076"/>
          <ac:spMkLst>
            <pc:docMk/>
            <pc:sldMk cId="898503983" sldId="377"/>
            <ac:spMk id="8" creationId="{D8CCA92B-3866-8F49-BB6C-B2674F8EC565}"/>
          </ac:spMkLst>
        </pc:spChg>
        <pc:spChg chg="del">
          <ac:chgData name="Nicola Gilles Prinetti" userId="ca177d83-2754-4f94-af13-62d70acabe2d" providerId="ADAL" clId="{94B60E4C-CA77-5247-A2C0-56349C571C02}" dt="2021-11-06T10:17:23.863" v="540" actId="478"/>
          <ac:spMkLst>
            <pc:docMk/>
            <pc:sldMk cId="898503983" sldId="377"/>
            <ac:spMk id="10" creationId="{AFF307BF-A1F0-E54A-9133-0F8F9172F72E}"/>
          </ac:spMkLst>
        </pc:spChg>
        <pc:spChg chg="add mod">
          <ac:chgData name="Nicola Gilles Prinetti" userId="ca177d83-2754-4f94-af13-62d70acabe2d" providerId="ADAL" clId="{94B60E4C-CA77-5247-A2C0-56349C571C02}" dt="2021-11-06T10:18:03.504" v="548"/>
          <ac:spMkLst>
            <pc:docMk/>
            <pc:sldMk cId="898503983" sldId="377"/>
            <ac:spMk id="11" creationId="{7A5CF2CD-20A5-1A47-B297-1CEEBF26A6BE}"/>
          </ac:spMkLst>
        </pc:spChg>
        <pc:picChg chg="del">
          <ac:chgData name="Nicola Gilles Prinetti" userId="ca177d83-2754-4f94-af13-62d70acabe2d" providerId="ADAL" clId="{94B60E4C-CA77-5247-A2C0-56349C571C02}" dt="2021-11-06T10:17:27.619" v="541" actId="478"/>
          <ac:picMkLst>
            <pc:docMk/>
            <pc:sldMk cId="898503983" sldId="377"/>
            <ac:picMk id="6" creationId="{45D6846B-7F72-214E-8AE0-B6A1C158BC64}"/>
          </ac:picMkLst>
        </pc:picChg>
        <pc:picChg chg="del">
          <ac:chgData name="Nicola Gilles Prinetti" userId="ca177d83-2754-4f94-af13-62d70acabe2d" providerId="ADAL" clId="{94B60E4C-CA77-5247-A2C0-56349C571C02}" dt="2021-11-06T10:17:27.619" v="541" actId="478"/>
          <ac:picMkLst>
            <pc:docMk/>
            <pc:sldMk cId="898503983" sldId="377"/>
            <ac:picMk id="9" creationId="{CE82C202-C09D-774D-8CB7-986ED78A9CF1}"/>
          </ac:picMkLst>
        </pc:picChg>
        <pc:picChg chg="add mod">
          <ac:chgData name="Nicola Gilles Prinetti" userId="ca177d83-2754-4f94-af13-62d70acabe2d" providerId="ADAL" clId="{94B60E4C-CA77-5247-A2C0-56349C571C02}" dt="2021-11-06T10:29:19.634" v="624"/>
          <ac:picMkLst>
            <pc:docMk/>
            <pc:sldMk cId="898503983" sldId="377"/>
            <ac:picMk id="12" creationId="{117A620A-F026-AE4A-97AA-ACAB3A772F8E}"/>
          </ac:picMkLst>
        </pc:picChg>
        <pc:picChg chg="add mod">
          <ac:chgData name="Nicola Gilles Prinetti" userId="ca177d83-2754-4f94-af13-62d70acabe2d" providerId="ADAL" clId="{94B60E4C-CA77-5247-A2C0-56349C571C02}" dt="2021-11-06T10:29:52.909" v="626" actId="1076"/>
          <ac:picMkLst>
            <pc:docMk/>
            <pc:sldMk cId="898503983" sldId="377"/>
            <ac:picMk id="13" creationId="{24D6D804-A128-8840-B64E-1703042EDC6A}"/>
          </ac:picMkLst>
        </pc:picChg>
        <pc:picChg chg="mod">
          <ac:chgData name="Nicola Gilles Prinetti" userId="ca177d83-2754-4f94-af13-62d70acabe2d" providerId="ADAL" clId="{94B60E4C-CA77-5247-A2C0-56349C571C02}" dt="2021-11-06T10:15:31.944" v="399" actId="1076"/>
          <ac:picMkLst>
            <pc:docMk/>
            <pc:sldMk cId="898503983" sldId="377"/>
            <ac:picMk id="16" creationId="{8099496D-0700-2547-A8C0-1E97A49746BA}"/>
          </ac:picMkLst>
        </pc:picChg>
      </pc:sldChg>
      <pc:sldChg chg="modSp add mod ord">
        <pc:chgData name="Nicola Gilles Prinetti" userId="ca177d83-2754-4f94-af13-62d70acabe2d" providerId="ADAL" clId="{94B60E4C-CA77-5247-A2C0-56349C571C02}" dt="2021-11-06T10:20:12.549" v="569"/>
        <pc:sldMkLst>
          <pc:docMk/>
          <pc:sldMk cId="977242627" sldId="378"/>
        </pc:sldMkLst>
        <pc:spChg chg="mod">
          <ac:chgData name="Nicola Gilles Prinetti" userId="ca177d83-2754-4f94-af13-62d70acabe2d" providerId="ADAL" clId="{94B60E4C-CA77-5247-A2C0-56349C571C02}" dt="2021-11-06T10:19:18.961" v="565" actId="20577"/>
          <ac:spMkLst>
            <pc:docMk/>
            <pc:sldMk cId="977242627" sldId="378"/>
            <ac:spMk id="5" creationId="{4867DC6D-087B-A549-A2B4-C90CE6073BC3}"/>
          </ac:spMkLst>
        </pc:spChg>
        <pc:spChg chg="mod">
          <ac:chgData name="Nicola Gilles Prinetti" userId="ca177d83-2754-4f94-af13-62d70acabe2d" providerId="ADAL" clId="{94B60E4C-CA77-5247-A2C0-56349C571C02}" dt="2021-11-06T10:20:12.549" v="569"/>
          <ac:spMkLst>
            <pc:docMk/>
            <pc:sldMk cId="977242627" sldId="378"/>
            <ac:spMk id="17" creationId="{DB1A81F1-BC23-EE4B-8836-643B4806F2A3}"/>
          </ac:spMkLst>
        </pc:spChg>
        <pc:picChg chg="mod">
          <ac:chgData name="Nicola Gilles Prinetti" userId="ca177d83-2754-4f94-af13-62d70acabe2d" providerId="ADAL" clId="{94B60E4C-CA77-5247-A2C0-56349C571C02}" dt="2021-11-06T10:19:57.628" v="567"/>
          <ac:picMkLst>
            <pc:docMk/>
            <pc:sldMk cId="977242627" sldId="378"/>
            <ac:picMk id="16" creationId="{8099496D-0700-2547-A8C0-1E97A49746BA}"/>
          </ac:picMkLst>
        </pc:picChg>
      </pc:sldChg>
      <pc:sldChg chg="addSp delSp modSp add mod ord">
        <pc:chgData name="Nicola Gilles Prinetti" userId="ca177d83-2754-4f94-af13-62d70acabe2d" providerId="ADAL" clId="{94B60E4C-CA77-5247-A2C0-56349C571C02}" dt="2021-11-06T10:22:13.350" v="600"/>
        <pc:sldMkLst>
          <pc:docMk/>
          <pc:sldMk cId="1325392882" sldId="379"/>
        </pc:sldMkLst>
        <pc:spChg chg="del">
          <ac:chgData name="Nicola Gilles Prinetti" userId="ca177d83-2754-4f94-af13-62d70acabe2d" providerId="ADAL" clId="{94B60E4C-CA77-5247-A2C0-56349C571C02}" dt="2021-11-06T10:21:10.629" v="573" actId="478"/>
          <ac:spMkLst>
            <pc:docMk/>
            <pc:sldMk cId="1325392882" sldId="379"/>
            <ac:spMk id="2" creationId="{8DAB76F7-4219-5A48-A404-39097BF990F8}"/>
          </ac:spMkLst>
        </pc:spChg>
        <pc:spChg chg="mod">
          <ac:chgData name="Nicola Gilles Prinetti" userId="ca177d83-2754-4f94-af13-62d70acabe2d" providerId="ADAL" clId="{94B60E4C-CA77-5247-A2C0-56349C571C02}" dt="2021-11-06T10:21:34.007" v="580" actId="12788"/>
          <ac:spMkLst>
            <pc:docMk/>
            <pc:sldMk cId="1325392882" sldId="379"/>
            <ac:spMk id="8" creationId="{D8CCA92B-3866-8F49-BB6C-B2674F8EC565}"/>
          </ac:spMkLst>
        </pc:spChg>
        <pc:spChg chg="add mod">
          <ac:chgData name="Nicola Gilles Prinetti" userId="ca177d83-2754-4f94-af13-62d70acabe2d" providerId="ADAL" clId="{94B60E4C-CA77-5247-A2C0-56349C571C02}" dt="2021-11-06T10:22:13.350" v="600"/>
          <ac:spMkLst>
            <pc:docMk/>
            <pc:sldMk cId="1325392882" sldId="379"/>
            <ac:spMk id="9" creationId="{BB33C6DF-98AC-FE4E-A8E3-2B52D027F360}"/>
          </ac:spMkLst>
        </pc:spChg>
        <pc:spChg chg="mod">
          <ac:chgData name="Nicola Gilles Prinetti" userId="ca177d83-2754-4f94-af13-62d70acabe2d" providerId="ADAL" clId="{94B60E4C-CA77-5247-A2C0-56349C571C02}" dt="2021-11-06T10:21:58.051" v="595"/>
          <ac:spMkLst>
            <pc:docMk/>
            <pc:sldMk cId="1325392882" sldId="379"/>
            <ac:spMk id="11" creationId="{7A5CF2CD-20A5-1A47-B297-1CEEBF26A6BE}"/>
          </ac:spMkLst>
        </pc:spChg>
        <pc:picChg chg="mod">
          <ac:chgData name="Nicola Gilles Prinetti" userId="ca177d83-2754-4f94-af13-62d70acabe2d" providerId="ADAL" clId="{94B60E4C-CA77-5247-A2C0-56349C571C02}" dt="2021-11-06T10:21:42.261" v="593" actId="1036"/>
          <ac:picMkLst>
            <pc:docMk/>
            <pc:sldMk cId="1325392882" sldId="379"/>
            <ac:picMk id="16" creationId="{8099496D-0700-2547-A8C0-1E97A49746BA}"/>
          </ac:picMkLst>
        </pc:picChg>
      </pc:sldChg>
      <pc:sldChg chg="modSp add mod ord">
        <pc:chgData name="Nicola Gilles Prinetti" userId="ca177d83-2754-4f94-af13-62d70acabe2d" providerId="ADAL" clId="{94B60E4C-CA77-5247-A2C0-56349C571C02}" dt="2021-11-06T10:23:57.600" v="605"/>
        <pc:sldMkLst>
          <pc:docMk/>
          <pc:sldMk cId="3726176724" sldId="380"/>
        </pc:sldMkLst>
        <pc:spChg chg="mod">
          <ac:chgData name="Nicola Gilles Prinetti" userId="ca177d83-2754-4f94-af13-62d70acabe2d" providerId="ADAL" clId="{94B60E4C-CA77-5247-A2C0-56349C571C02}" dt="2021-11-06T10:23:57.600" v="605"/>
          <ac:spMkLst>
            <pc:docMk/>
            <pc:sldMk cId="3726176724" sldId="380"/>
            <ac:spMk id="17" creationId="{DB1A81F1-BC23-EE4B-8836-643B4806F2A3}"/>
          </ac:spMkLst>
        </pc:spChg>
        <pc:picChg chg="mod">
          <ac:chgData name="Nicola Gilles Prinetti" userId="ca177d83-2754-4f94-af13-62d70acabe2d" providerId="ADAL" clId="{94B60E4C-CA77-5247-A2C0-56349C571C02}" dt="2021-11-06T10:23:49.379" v="604"/>
          <ac:picMkLst>
            <pc:docMk/>
            <pc:sldMk cId="3726176724" sldId="380"/>
            <ac:picMk id="16" creationId="{8099496D-0700-2547-A8C0-1E97A49746BA}"/>
          </ac:picMkLst>
        </pc:picChg>
      </pc:sldChg>
      <pc:sldChg chg="add ord">
        <pc:chgData name="Nicola Gilles Prinetti" userId="ca177d83-2754-4f94-af13-62d70acabe2d" providerId="ADAL" clId="{94B60E4C-CA77-5247-A2C0-56349C571C02}" dt="2021-11-06T10:30:42.611" v="628" actId="20578"/>
        <pc:sldMkLst>
          <pc:docMk/>
          <pc:sldMk cId="2661863127" sldId="381"/>
        </pc:sldMkLst>
      </pc:sldChg>
    </pc:docChg>
  </pc:docChgLst>
  <pc:docChgLst>
    <pc:chgData name="Nicola Gilles Prinetti" userId="ca177d83-2754-4f94-af13-62d70acabe2d" providerId="ADAL" clId="{036283EB-4DE0-7442-89EE-847D2C803D6D}"/>
    <pc:docChg chg="undo custSel addSld delSld modSld sldOrd modMainMaster">
      <pc:chgData name="Nicola Gilles Prinetti" userId="ca177d83-2754-4f94-af13-62d70acabe2d" providerId="ADAL" clId="{036283EB-4DE0-7442-89EE-847D2C803D6D}" dt="2021-11-08T10:20:21.795" v="1137" actId="2696"/>
      <pc:docMkLst>
        <pc:docMk/>
      </pc:docMkLst>
      <pc:sldChg chg="modSp mod">
        <pc:chgData name="Nicola Gilles Prinetti" userId="ca177d83-2754-4f94-af13-62d70acabe2d" providerId="ADAL" clId="{036283EB-4DE0-7442-89EE-847D2C803D6D}" dt="2021-11-08T08:41:52.927" v="57" actId="1076"/>
        <pc:sldMkLst>
          <pc:docMk/>
          <pc:sldMk cId="431061982" sldId="256"/>
        </pc:sldMkLst>
        <pc:spChg chg="mod">
          <ac:chgData name="Nicola Gilles Prinetti" userId="ca177d83-2754-4f94-af13-62d70acabe2d" providerId="ADAL" clId="{036283EB-4DE0-7442-89EE-847D2C803D6D}" dt="2021-11-08T08:41:52.927" v="57" actId="1076"/>
          <ac:spMkLst>
            <pc:docMk/>
            <pc:sldMk cId="431061982" sldId="256"/>
            <ac:spMk id="2" creationId="{00000000-0000-0000-0000-000000000000}"/>
          </ac:spMkLst>
        </pc:spChg>
        <pc:spChg chg="mod">
          <ac:chgData name="Nicola Gilles Prinetti" userId="ca177d83-2754-4f94-af13-62d70acabe2d" providerId="ADAL" clId="{036283EB-4DE0-7442-89EE-847D2C803D6D}" dt="2021-11-08T08:41:19.709" v="10" actId="20577"/>
          <ac:spMkLst>
            <pc:docMk/>
            <pc:sldMk cId="431061982" sldId="256"/>
            <ac:spMk id="6" creationId="{00000000-0000-0000-0000-000000000000}"/>
          </ac:spMkLst>
        </pc:spChg>
        <pc:spChg chg="mod">
          <ac:chgData name="Nicola Gilles Prinetti" userId="ca177d83-2754-4f94-af13-62d70acabe2d" providerId="ADAL" clId="{036283EB-4DE0-7442-89EE-847D2C803D6D}" dt="2021-11-08T08:41:12.868" v="9" actId="20577"/>
          <ac:spMkLst>
            <pc:docMk/>
            <pc:sldMk cId="431061982" sldId="256"/>
            <ac:spMk id="19" creationId="{569E1F1E-CC2E-1044-A58D-70FB7FBE0792}"/>
          </ac:spMkLst>
        </pc:spChg>
        <pc:picChg chg="mod">
          <ac:chgData name="Nicola Gilles Prinetti" userId="ca177d83-2754-4f94-af13-62d70acabe2d" providerId="ADAL" clId="{036283EB-4DE0-7442-89EE-847D2C803D6D}" dt="2021-11-08T08:40:09.509" v="1" actId="14826"/>
          <ac:picMkLst>
            <pc:docMk/>
            <pc:sldMk cId="431061982" sldId="256"/>
            <ac:picMk id="13" creationId="{32AE894A-BCB6-014F-BC89-551B1FE7253A}"/>
          </ac:picMkLst>
        </pc:picChg>
      </pc:sldChg>
      <pc:sldChg chg="delSp modSp mod">
        <pc:chgData name="Nicola Gilles Prinetti" userId="ca177d83-2754-4f94-af13-62d70acabe2d" providerId="ADAL" clId="{036283EB-4DE0-7442-89EE-847D2C803D6D}" dt="2021-11-08T08:47:55.941" v="143" actId="14826"/>
        <pc:sldMkLst>
          <pc:docMk/>
          <pc:sldMk cId="2885056181" sldId="355"/>
        </pc:sldMkLst>
        <pc:spChg chg="mod">
          <ac:chgData name="Nicola Gilles Prinetti" userId="ca177d83-2754-4f94-af13-62d70acabe2d" providerId="ADAL" clId="{036283EB-4DE0-7442-89EE-847D2C803D6D}" dt="2021-11-08T08:46:24.687" v="110" actId="14100"/>
          <ac:spMkLst>
            <pc:docMk/>
            <pc:sldMk cId="2885056181" sldId="355"/>
            <ac:spMk id="6" creationId="{7F212161-F8CB-B44F-A4CE-490988A6FAAB}"/>
          </ac:spMkLst>
        </pc:spChg>
        <pc:spChg chg="mod">
          <ac:chgData name="Nicola Gilles Prinetti" userId="ca177d83-2754-4f94-af13-62d70acabe2d" providerId="ADAL" clId="{036283EB-4DE0-7442-89EE-847D2C803D6D}" dt="2021-11-08T08:46:18.429" v="109" actId="14100"/>
          <ac:spMkLst>
            <pc:docMk/>
            <pc:sldMk cId="2885056181" sldId="355"/>
            <ac:spMk id="11" creationId="{BC63053A-7D32-AE44-8AFB-D604F59CA55A}"/>
          </ac:spMkLst>
        </pc:spChg>
        <pc:picChg chg="mod">
          <ac:chgData name="Nicola Gilles Prinetti" userId="ca177d83-2754-4f94-af13-62d70acabe2d" providerId="ADAL" clId="{036283EB-4DE0-7442-89EE-847D2C803D6D}" dt="2021-11-08T08:47:55.941" v="143" actId="14826"/>
          <ac:picMkLst>
            <pc:docMk/>
            <pc:sldMk cId="2885056181" sldId="355"/>
            <ac:picMk id="3" creationId="{C04685B1-BED2-6746-9C63-166DB4D67C05}"/>
          </ac:picMkLst>
        </pc:picChg>
        <pc:picChg chg="del">
          <ac:chgData name="Nicola Gilles Prinetti" userId="ca177d83-2754-4f94-af13-62d70acabe2d" providerId="ADAL" clId="{036283EB-4DE0-7442-89EE-847D2C803D6D}" dt="2021-11-08T08:44:20.884" v="69" actId="478"/>
          <ac:picMkLst>
            <pc:docMk/>
            <pc:sldMk cId="2885056181" sldId="355"/>
            <ac:picMk id="4" creationId="{6B52E825-0798-B54B-9AED-0FCE6C98CA02}"/>
          </ac:picMkLst>
        </pc:picChg>
        <pc:picChg chg="del">
          <ac:chgData name="Nicola Gilles Prinetti" userId="ca177d83-2754-4f94-af13-62d70acabe2d" providerId="ADAL" clId="{036283EB-4DE0-7442-89EE-847D2C803D6D}" dt="2021-11-08T08:44:20.884" v="69" actId="478"/>
          <ac:picMkLst>
            <pc:docMk/>
            <pc:sldMk cId="2885056181" sldId="355"/>
            <ac:picMk id="5" creationId="{1EFD9F31-18F8-A24F-BC32-D5443F8EAC5E}"/>
          </ac:picMkLst>
        </pc:picChg>
        <pc:picChg chg="mod modCrop">
          <ac:chgData name="Nicola Gilles Prinetti" userId="ca177d83-2754-4f94-af13-62d70acabe2d" providerId="ADAL" clId="{036283EB-4DE0-7442-89EE-847D2C803D6D}" dt="2021-11-08T08:44:00.025" v="66" actId="1076"/>
          <ac:picMkLst>
            <pc:docMk/>
            <pc:sldMk cId="2885056181" sldId="355"/>
            <ac:picMk id="9" creationId="{C7A24FB3-4CA6-6C40-A1CC-F28A19900D15}"/>
          </ac:picMkLst>
        </pc:picChg>
      </pc:sldChg>
      <pc:sldChg chg="addSp delSp modSp mod">
        <pc:chgData name="Nicola Gilles Prinetti" userId="ca177d83-2754-4f94-af13-62d70acabe2d" providerId="ADAL" clId="{036283EB-4DE0-7442-89EE-847D2C803D6D}" dt="2021-11-08T09:18:37.149" v="586" actId="14100"/>
        <pc:sldMkLst>
          <pc:docMk/>
          <pc:sldMk cId="3294601815" sldId="358"/>
        </pc:sldMkLst>
        <pc:spChg chg="add del mod">
          <ac:chgData name="Nicola Gilles Prinetti" userId="ca177d83-2754-4f94-af13-62d70acabe2d" providerId="ADAL" clId="{036283EB-4DE0-7442-89EE-847D2C803D6D}" dt="2021-11-08T09:17:24.410" v="571" actId="1038"/>
          <ac:spMkLst>
            <pc:docMk/>
            <pc:sldMk cId="3294601815" sldId="358"/>
            <ac:spMk id="6" creationId="{7F212161-F8CB-B44F-A4CE-490988A6FAAB}"/>
          </ac:spMkLst>
        </pc:spChg>
        <pc:spChg chg="mod">
          <ac:chgData name="Nicola Gilles Prinetti" userId="ca177d83-2754-4f94-af13-62d70acabe2d" providerId="ADAL" clId="{036283EB-4DE0-7442-89EE-847D2C803D6D}" dt="2021-11-08T09:17:03.902" v="566"/>
          <ac:spMkLst>
            <pc:docMk/>
            <pc:sldMk cId="3294601815" sldId="358"/>
            <ac:spMk id="7" creationId="{A543FE1D-7836-7943-817D-0AC8641AF7AA}"/>
          </ac:spMkLst>
        </pc:spChg>
        <pc:spChg chg="mod">
          <ac:chgData name="Nicola Gilles Prinetti" userId="ca177d83-2754-4f94-af13-62d70acabe2d" providerId="ADAL" clId="{036283EB-4DE0-7442-89EE-847D2C803D6D}" dt="2021-11-08T09:07:29.477" v="535" actId="1076"/>
          <ac:spMkLst>
            <pc:docMk/>
            <pc:sldMk cId="3294601815" sldId="358"/>
            <ac:spMk id="8" creationId="{6283C157-0D83-6B47-9EEF-216F97E3B96A}"/>
          </ac:spMkLst>
        </pc:spChg>
        <pc:picChg chg="add mod">
          <ac:chgData name="Nicola Gilles Prinetti" userId="ca177d83-2754-4f94-af13-62d70acabe2d" providerId="ADAL" clId="{036283EB-4DE0-7442-89EE-847D2C803D6D}" dt="2021-11-08T09:16:04.278" v="557" actId="12788"/>
          <ac:picMkLst>
            <pc:docMk/>
            <pc:sldMk cId="3294601815" sldId="358"/>
            <ac:picMk id="2" creationId="{1A115F4D-A7A1-0A4F-A843-FED986251D43}"/>
          </ac:picMkLst>
        </pc:picChg>
        <pc:picChg chg="mod modCrop">
          <ac:chgData name="Nicola Gilles Prinetti" userId="ca177d83-2754-4f94-af13-62d70acabe2d" providerId="ADAL" clId="{036283EB-4DE0-7442-89EE-847D2C803D6D}" dt="2021-11-08T09:18:37.149" v="586" actId="14100"/>
          <ac:picMkLst>
            <pc:docMk/>
            <pc:sldMk cId="3294601815" sldId="358"/>
            <ac:picMk id="3" creationId="{C04685B1-BED2-6746-9C63-166DB4D67C05}"/>
          </ac:picMkLst>
        </pc:picChg>
        <pc:picChg chg="mod">
          <ac:chgData name="Nicola Gilles Prinetti" userId="ca177d83-2754-4f94-af13-62d70acabe2d" providerId="ADAL" clId="{036283EB-4DE0-7442-89EE-847D2C803D6D}" dt="2021-11-08T09:16:42.391" v="563" actId="208"/>
          <ac:picMkLst>
            <pc:docMk/>
            <pc:sldMk cId="3294601815" sldId="358"/>
            <ac:picMk id="10" creationId="{DDB5D4F4-C066-9C4A-8B2E-02E38F900BC2}"/>
          </ac:picMkLst>
        </pc:picChg>
        <pc:picChg chg="del mod modCrop">
          <ac:chgData name="Nicola Gilles Prinetti" userId="ca177d83-2754-4f94-af13-62d70acabe2d" providerId="ADAL" clId="{036283EB-4DE0-7442-89EE-847D2C803D6D}" dt="2021-11-08T09:14:20.310" v="544" actId="478"/>
          <ac:picMkLst>
            <pc:docMk/>
            <pc:sldMk cId="3294601815" sldId="358"/>
            <ac:picMk id="12" creationId="{6DA16813-0AEA-B045-A430-224501B499A2}"/>
          </ac:picMkLst>
        </pc:picChg>
      </pc:sldChg>
      <pc:sldChg chg="addSp modSp mod">
        <pc:chgData name="Nicola Gilles Prinetti" userId="ca177d83-2754-4f94-af13-62d70acabe2d" providerId="ADAL" clId="{036283EB-4DE0-7442-89EE-847D2C803D6D}" dt="2021-11-08T08:59:35.764" v="255" actId="1038"/>
        <pc:sldMkLst>
          <pc:docMk/>
          <pc:sldMk cId="1164662588" sldId="359"/>
        </pc:sldMkLst>
        <pc:spChg chg="add mod">
          <ac:chgData name="Nicola Gilles Prinetti" userId="ca177d83-2754-4f94-af13-62d70acabe2d" providerId="ADAL" clId="{036283EB-4DE0-7442-89EE-847D2C803D6D}" dt="2021-11-08T08:59:35.764" v="255" actId="1038"/>
          <ac:spMkLst>
            <pc:docMk/>
            <pc:sldMk cId="1164662588" sldId="359"/>
            <ac:spMk id="2" creationId="{AB059F32-ADBA-E04C-876E-71E4DFB6C297}"/>
          </ac:spMkLst>
        </pc:spChg>
        <pc:spChg chg="mod">
          <ac:chgData name="Nicola Gilles Prinetti" userId="ca177d83-2754-4f94-af13-62d70acabe2d" providerId="ADAL" clId="{036283EB-4DE0-7442-89EE-847D2C803D6D}" dt="2021-11-08T08:59:35.764" v="255" actId="1038"/>
          <ac:spMkLst>
            <pc:docMk/>
            <pc:sldMk cId="1164662588" sldId="359"/>
            <ac:spMk id="6" creationId="{7F212161-F8CB-B44F-A4CE-490988A6FAAB}"/>
          </ac:spMkLst>
        </pc:spChg>
        <pc:picChg chg="mod">
          <ac:chgData name="Nicola Gilles Prinetti" userId="ca177d83-2754-4f94-af13-62d70acabe2d" providerId="ADAL" clId="{036283EB-4DE0-7442-89EE-847D2C803D6D}" dt="2021-11-08T08:48:11.003" v="144" actId="14826"/>
          <ac:picMkLst>
            <pc:docMk/>
            <pc:sldMk cId="1164662588" sldId="359"/>
            <ac:picMk id="3" creationId="{C04685B1-BED2-6746-9C63-166DB4D67C05}"/>
          </ac:picMkLst>
        </pc:picChg>
        <pc:picChg chg="mod">
          <ac:chgData name="Nicola Gilles Prinetti" userId="ca177d83-2754-4f94-af13-62d70acabe2d" providerId="ADAL" clId="{036283EB-4DE0-7442-89EE-847D2C803D6D}" dt="2021-11-08T08:59:35.764" v="255" actId="1038"/>
          <ac:picMkLst>
            <pc:docMk/>
            <pc:sldMk cId="1164662588" sldId="359"/>
            <ac:picMk id="4" creationId="{6B52E825-0798-B54B-9AED-0FCE6C98CA02}"/>
          </ac:picMkLst>
        </pc:picChg>
        <pc:picChg chg="mod">
          <ac:chgData name="Nicola Gilles Prinetti" userId="ca177d83-2754-4f94-af13-62d70acabe2d" providerId="ADAL" clId="{036283EB-4DE0-7442-89EE-847D2C803D6D}" dt="2021-11-08T08:59:35.764" v="255" actId="1038"/>
          <ac:picMkLst>
            <pc:docMk/>
            <pc:sldMk cId="1164662588" sldId="359"/>
            <ac:picMk id="5" creationId="{1EFD9F31-18F8-A24F-BC32-D5443F8EAC5E}"/>
          </ac:picMkLst>
        </pc:picChg>
        <pc:picChg chg="mod">
          <ac:chgData name="Nicola Gilles Prinetti" userId="ca177d83-2754-4f94-af13-62d70acabe2d" providerId="ADAL" clId="{036283EB-4DE0-7442-89EE-847D2C803D6D}" dt="2021-11-08T08:59:26.198" v="226" actId="1035"/>
          <ac:picMkLst>
            <pc:docMk/>
            <pc:sldMk cId="1164662588" sldId="359"/>
            <ac:picMk id="9" creationId="{C7A24FB3-4CA6-6C40-A1CC-F28A19900D15}"/>
          </ac:picMkLst>
        </pc:picChg>
      </pc:sldChg>
      <pc:sldChg chg="del">
        <pc:chgData name="Nicola Gilles Prinetti" userId="ca177d83-2754-4f94-af13-62d70acabe2d" providerId="ADAL" clId="{036283EB-4DE0-7442-89EE-847D2C803D6D}" dt="2021-11-08T09:27:14.961" v="646" actId="2696"/>
        <pc:sldMkLst>
          <pc:docMk/>
          <pc:sldMk cId="2190527393" sldId="361"/>
        </pc:sldMkLst>
      </pc:sldChg>
      <pc:sldChg chg="del">
        <pc:chgData name="Nicola Gilles Prinetti" userId="ca177d83-2754-4f94-af13-62d70acabe2d" providerId="ADAL" clId="{036283EB-4DE0-7442-89EE-847D2C803D6D}" dt="2021-11-08T09:27:14.961" v="646" actId="2696"/>
        <pc:sldMkLst>
          <pc:docMk/>
          <pc:sldMk cId="1332905138" sldId="362"/>
        </pc:sldMkLst>
      </pc:sldChg>
      <pc:sldChg chg="del">
        <pc:chgData name="Nicola Gilles Prinetti" userId="ca177d83-2754-4f94-af13-62d70acabe2d" providerId="ADAL" clId="{036283EB-4DE0-7442-89EE-847D2C803D6D}" dt="2021-11-08T09:27:14.961" v="646" actId="2696"/>
        <pc:sldMkLst>
          <pc:docMk/>
          <pc:sldMk cId="1886380719" sldId="363"/>
        </pc:sldMkLst>
      </pc:sldChg>
      <pc:sldChg chg="del">
        <pc:chgData name="Nicola Gilles Prinetti" userId="ca177d83-2754-4f94-af13-62d70acabe2d" providerId="ADAL" clId="{036283EB-4DE0-7442-89EE-847D2C803D6D}" dt="2021-11-08T09:27:14.961" v="646" actId="2696"/>
        <pc:sldMkLst>
          <pc:docMk/>
          <pc:sldMk cId="2716612974" sldId="364"/>
        </pc:sldMkLst>
      </pc:sldChg>
      <pc:sldChg chg="del">
        <pc:chgData name="Nicola Gilles Prinetti" userId="ca177d83-2754-4f94-af13-62d70acabe2d" providerId="ADAL" clId="{036283EB-4DE0-7442-89EE-847D2C803D6D}" dt="2021-11-08T09:27:14.961" v="646" actId="2696"/>
        <pc:sldMkLst>
          <pc:docMk/>
          <pc:sldMk cId="3950518182" sldId="365"/>
        </pc:sldMkLst>
      </pc:sldChg>
      <pc:sldChg chg="addSp delSp modSp mod">
        <pc:chgData name="Nicola Gilles Prinetti" userId="ca177d83-2754-4f94-af13-62d70acabe2d" providerId="ADAL" clId="{036283EB-4DE0-7442-89EE-847D2C803D6D}" dt="2021-11-08T09:32:02.897" v="729" actId="20577"/>
        <pc:sldMkLst>
          <pc:docMk/>
          <pc:sldMk cId="3913983244" sldId="366"/>
        </pc:sldMkLst>
        <pc:spChg chg="mod">
          <ac:chgData name="Nicola Gilles Prinetti" userId="ca177d83-2754-4f94-af13-62d70acabe2d" providerId="ADAL" clId="{036283EB-4DE0-7442-89EE-847D2C803D6D}" dt="2021-11-08T09:32:02.897" v="729" actId="20577"/>
          <ac:spMkLst>
            <pc:docMk/>
            <pc:sldMk cId="3913983244" sldId="366"/>
            <ac:spMk id="6" creationId="{7F212161-F8CB-B44F-A4CE-490988A6FAAB}"/>
          </ac:spMkLst>
        </pc:spChg>
        <pc:spChg chg="mod">
          <ac:chgData name="Nicola Gilles Prinetti" userId="ca177d83-2754-4f94-af13-62d70acabe2d" providerId="ADAL" clId="{036283EB-4DE0-7442-89EE-847D2C803D6D}" dt="2021-11-08T09:29:39.460" v="683"/>
          <ac:spMkLst>
            <pc:docMk/>
            <pc:sldMk cId="3913983244" sldId="366"/>
            <ac:spMk id="8" creationId="{B24A06F6-8032-9C45-8856-A8546F50AC75}"/>
          </ac:spMkLst>
        </pc:spChg>
        <pc:spChg chg="del">
          <ac:chgData name="Nicola Gilles Prinetti" userId="ca177d83-2754-4f94-af13-62d70acabe2d" providerId="ADAL" clId="{036283EB-4DE0-7442-89EE-847D2C803D6D}" dt="2021-11-08T09:27:58.548" v="647" actId="478"/>
          <ac:spMkLst>
            <pc:docMk/>
            <pc:sldMk cId="3913983244" sldId="366"/>
            <ac:spMk id="9" creationId="{A96BC46C-30D4-6F4B-B592-70BD007849F9}"/>
          </ac:spMkLst>
        </pc:spChg>
        <pc:spChg chg="del">
          <ac:chgData name="Nicola Gilles Prinetti" userId="ca177d83-2754-4f94-af13-62d70acabe2d" providerId="ADAL" clId="{036283EB-4DE0-7442-89EE-847D2C803D6D}" dt="2021-11-08T09:27:58.548" v="647" actId="478"/>
          <ac:spMkLst>
            <pc:docMk/>
            <pc:sldMk cId="3913983244" sldId="366"/>
            <ac:spMk id="10" creationId="{62F60191-0817-4446-B81C-6901849F8C82}"/>
          </ac:spMkLst>
        </pc:spChg>
        <pc:spChg chg="del">
          <ac:chgData name="Nicola Gilles Prinetti" userId="ca177d83-2754-4f94-af13-62d70acabe2d" providerId="ADAL" clId="{036283EB-4DE0-7442-89EE-847D2C803D6D}" dt="2021-11-08T09:27:58.548" v="647" actId="478"/>
          <ac:spMkLst>
            <pc:docMk/>
            <pc:sldMk cId="3913983244" sldId="366"/>
            <ac:spMk id="11" creationId="{B2C69437-9243-9240-9FF3-400414EC533A}"/>
          </ac:spMkLst>
        </pc:spChg>
        <pc:spChg chg="add mod">
          <ac:chgData name="Nicola Gilles Prinetti" userId="ca177d83-2754-4f94-af13-62d70acabe2d" providerId="ADAL" clId="{036283EB-4DE0-7442-89EE-847D2C803D6D}" dt="2021-11-08T09:30:29.081" v="687"/>
          <ac:spMkLst>
            <pc:docMk/>
            <pc:sldMk cId="3913983244" sldId="366"/>
            <ac:spMk id="12" creationId="{7DA68DA6-F2C8-0A45-9477-9895565F647B}"/>
          </ac:spMkLst>
        </pc:spChg>
        <pc:spChg chg="del">
          <ac:chgData name="Nicola Gilles Prinetti" userId="ca177d83-2754-4f94-af13-62d70acabe2d" providerId="ADAL" clId="{036283EB-4DE0-7442-89EE-847D2C803D6D}" dt="2021-11-08T09:27:58.548" v="647" actId="478"/>
          <ac:spMkLst>
            <pc:docMk/>
            <pc:sldMk cId="3913983244" sldId="366"/>
            <ac:spMk id="13" creationId="{116FB93D-6FAB-5842-9BB1-C24B0C297752}"/>
          </ac:spMkLst>
        </pc:spChg>
        <pc:spChg chg="del">
          <ac:chgData name="Nicola Gilles Prinetti" userId="ca177d83-2754-4f94-af13-62d70acabe2d" providerId="ADAL" clId="{036283EB-4DE0-7442-89EE-847D2C803D6D}" dt="2021-11-08T09:27:58.548" v="647" actId="478"/>
          <ac:spMkLst>
            <pc:docMk/>
            <pc:sldMk cId="3913983244" sldId="366"/>
            <ac:spMk id="14" creationId="{2A6F7EB1-8D87-5A47-AC02-056A0324653D}"/>
          </ac:spMkLst>
        </pc:spChg>
        <pc:spChg chg="add mod">
          <ac:chgData name="Nicola Gilles Prinetti" userId="ca177d83-2754-4f94-af13-62d70acabe2d" providerId="ADAL" clId="{036283EB-4DE0-7442-89EE-847D2C803D6D}" dt="2021-11-08T09:30:44.713" v="696"/>
          <ac:spMkLst>
            <pc:docMk/>
            <pc:sldMk cId="3913983244" sldId="366"/>
            <ac:spMk id="15" creationId="{AA154FE7-27C7-D74D-A42E-E008D10AAC25}"/>
          </ac:spMkLst>
        </pc:spChg>
        <pc:spChg chg="add mod">
          <ac:chgData name="Nicola Gilles Prinetti" userId="ca177d83-2754-4f94-af13-62d70acabe2d" providerId="ADAL" clId="{036283EB-4DE0-7442-89EE-847D2C803D6D}" dt="2021-11-08T09:30:59.614" v="699"/>
          <ac:spMkLst>
            <pc:docMk/>
            <pc:sldMk cId="3913983244" sldId="366"/>
            <ac:spMk id="16" creationId="{CC4F90B5-87A9-F74C-832A-51CE0AD94017}"/>
          </ac:spMkLst>
        </pc:spChg>
        <pc:spChg chg="add mod">
          <ac:chgData name="Nicola Gilles Prinetti" userId="ca177d83-2754-4f94-af13-62d70acabe2d" providerId="ADAL" clId="{036283EB-4DE0-7442-89EE-847D2C803D6D}" dt="2021-11-08T09:31:14.035" v="703"/>
          <ac:spMkLst>
            <pc:docMk/>
            <pc:sldMk cId="3913983244" sldId="366"/>
            <ac:spMk id="17" creationId="{DFDFC086-F579-4741-9C1F-573970C4E51E}"/>
          </ac:spMkLst>
        </pc:spChg>
        <pc:spChg chg="add mod">
          <ac:chgData name="Nicola Gilles Prinetti" userId="ca177d83-2754-4f94-af13-62d70acabe2d" providerId="ADAL" clId="{036283EB-4DE0-7442-89EE-847D2C803D6D}" dt="2021-11-08T09:31:29.936" v="714"/>
          <ac:spMkLst>
            <pc:docMk/>
            <pc:sldMk cId="3913983244" sldId="366"/>
            <ac:spMk id="18" creationId="{1C27CECC-297C-914E-8622-597DD3CA3C9E}"/>
          </ac:spMkLst>
        </pc:spChg>
        <pc:spChg chg="add mod">
          <ac:chgData name="Nicola Gilles Prinetti" userId="ca177d83-2754-4f94-af13-62d70acabe2d" providerId="ADAL" clId="{036283EB-4DE0-7442-89EE-847D2C803D6D}" dt="2021-11-08T09:31:45.132" v="719"/>
          <ac:spMkLst>
            <pc:docMk/>
            <pc:sldMk cId="3913983244" sldId="366"/>
            <ac:spMk id="19" creationId="{2744A5CC-4115-1245-8A18-7C9C647BAEED}"/>
          </ac:spMkLst>
        </pc:spChg>
        <pc:picChg chg="add mod">
          <ac:chgData name="Nicola Gilles Prinetti" userId="ca177d83-2754-4f94-af13-62d70acabe2d" providerId="ADAL" clId="{036283EB-4DE0-7442-89EE-847D2C803D6D}" dt="2021-11-08T09:29:18.003" v="677" actId="167"/>
          <ac:picMkLst>
            <pc:docMk/>
            <pc:sldMk cId="3913983244" sldId="366"/>
            <ac:picMk id="2" creationId="{A7AD357E-F798-6948-B825-D6D12F497B0D}"/>
          </ac:picMkLst>
        </pc:picChg>
        <pc:picChg chg="del">
          <ac:chgData name="Nicola Gilles Prinetti" userId="ca177d83-2754-4f94-af13-62d70acabe2d" providerId="ADAL" clId="{036283EB-4DE0-7442-89EE-847D2C803D6D}" dt="2021-11-08T09:28:02.995" v="648" actId="478"/>
          <ac:picMkLst>
            <pc:docMk/>
            <pc:sldMk cId="3913983244" sldId="366"/>
            <ac:picMk id="4" creationId="{97308904-B545-E746-8D5C-D11BEFC1D807}"/>
          </ac:picMkLst>
        </pc:picChg>
        <pc:picChg chg="mod">
          <ac:chgData name="Nicola Gilles Prinetti" userId="ca177d83-2754-4f94-af13-62d70acabe2d" providerId="ADAL" clId="{036283EB-4DE0-7442-89EE-847D2C803D6D}" dt="2021-11-08T09:28:35.684" v="652" actId="166"/>
          <ac:picMkLst>
            <pc:docMk/>
            <pc:sldMk cId="3913983244" sldId="366"/>
            <ac:picMk id="7" creationId="{9AF07AA7-0BC4-7247-879B-FDEF5D84A664}"/>
          </ac:picMkLst>
        </pc:picChg>
      </pc:sldChg>
      <pc:sldChg chg="delSp modSp mod">
        <pc:chgData name="Nicola Gilles Prinetti" userId="ca177d83-2754-4f94-af13-62d70acabe2d" providerId="ADAL" clId="{036283EB-4DE0-7442-89EE-847D2C803D6D}" dt="2021-11-08T09:35:13.146" v="741"/>
        <pc:sldMkLst>
          <pc:docMk/>
          <pc:sldMk cId="2108940442" sldId="367"/>
        </pc:sldMkLst>
        <pc:picChg chg="mod">
          <ac:chgData name="Nicola Gilles Prinetti" userId="ca177d83-2754-4f94-af13-62d70acabe2d" providerId="ADAL" clId="{036283EB-4DE0-7442-89EE-847D2C803D6D}" dt="2021-11-08T09:35:13.146" v="741"/>
          <ac:picMkLst>
            <pc:docMk/>
            <pc:sldMk cId="2108940442" sldId="367"/>
            <ac:picMk id="12" creationId="{D997FFD9-E4CC-5B44-8240-D4D52F800C77}"/>
          </ac:picMkLst>
        </pc:picChg>
        <pc:picChg chg="mod">
          <ac:chgData name="Nicola Gilles Prinetti" userId="ca177d83-2754-4f94-af13-62d70acabe2d" providerId="ADAL" clId="{036283EB-4DE0-7442-89EE-847D2C803D6D}" dt="2021-11-08T09:35:00.957" v="740"/>
          <ac:picMkLst>
            <pc:docMk/>
            <pc:sldMk cId="2108940442" sldId="367"/>
            <ac:picMk id="16" creationId="{8099496D-0700-2547-A8C0-1E97A49746BA}"/>
          </ac:picMkLst>
        </pc:picChg>
        <pc:picChg chg="del">
          <ac:chgData name="Nicola Gilles Prinetti" userId="ca177d83-2754-4f94-af13-62d70acabe2d" providerId="ADAL" clId="{036283EB-4DE0-7442-89EE-847D2C803D6D}" dt="2021-11-08T09:34:41.355" v="731" actId="478"/>
          <ac:picMkLst>
            <pc:docMk/>
            <pc:sldMk cId="2108940442" sldId="367"/>
            <ac:picMk id="17" creationId="{F3F8816A-0F96-ED49-ABA2-B13348A8F1E6}"/>
          </ac:picMkLst>
        </pc:picChg>
      </pc:sldChg>
      <pc:sldChg chg="modSp mod">
        <pc:chgData name="Nicola Gilles Prinetti" userId="ca177d83-2754-4f94-af13-62d70acabe2d" providerId="ADAL" clId="{036283EB-4DE0-7442-89EE-847D2C803D6D}" dt="2021-11-08T09:39:01.259" v="767" actId="1076"/>
        <pc:sldMkLst>
          <pc:docMk/>
          <pc:sldMk cId="703061751" sldId="368"/>
        </pc:sldMkLst>
        <pc:spChg chg="mod">
          <ac:chgData name="Nicola Gilles Prinetti" userId="ca177d83-2754-4f94-af13-62d70acabe2d" providerId="ADAL" clId="{036283EB-4DE0-7442-89EE-847D2C803D6D}" dt="2021-11-08T09:39:01.259" v="767" actId="1076"/>
          <ac:spMkLst>
            <pc:docMk/>
            <pc:sldMk cId="703061751" sldId="368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036283EB-4DE0-7442-89EE-847D2C803D6D}" dt="2021-11-08T09:36:23.150" v="755" actId="1035"/>
          <ac:picMkLst>
            <pc:docMk/>
            <pc:sldMk cId="703061751" sldId="368"/>
            <ac:picMk id="16" creationId="{8099496D-0700-2547-A8C0-1E97A49746BA}"/>
          </ac:picMkLst>
        </pc:picChg>
      </pc:sldChg>
      <pc:sldChg chg="modSp mod">
        <pc:chgData name="Nicola Gilles Prinetti" userId="ca177d83-2754-4f94-af13-62d70acabe2d" providerId="ADAL" clId="{036283EB-4DE0-7442-89EE-847D2C803D6D}" dt="2021-11-08T09:39:53.968" v="771" actId="20577"/>
        <pc:sldMkLst>
          <pc:docMk/>
          <pc:sldMk cId="4035168910" sldId="369"/>
        </pc:sldMkLst>
        <pc:spChg chg="mod">
          <ac:chgData name="Nicola Gilles Prinetti" userId="ca177d83-2754-4f94-af13-62d70acabe2d" providerId="ADAL" clId="{036283EB-4DE0-7442-89EE-847D2C803D6D}" dt="2021-11-08T09:39:53.968" v="771" actId="20577"/>
          <ac:spMkLst>
            <pc:docMk/>
            <pc:sldMk cId="4035168910" sldId="369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036283EB-4DE0-7442-89EE-847D2C803D6D}" dt="2021-11-08T09:39:44.471" v="769" actId="1076"/>
          <ac:picMkLst>
            <pc:docMk/>
            <pc:sldMk cId="4035168910" sldId="369"/>
            <ac:picMk id="16" creationId="{8099496D-0700-2547-A8C0-1E97A49746BA}"/>
          </ac:picMkLst>
        </pc:picChg>
      </pc:sldChg>
      <pc:sldChg chg="modSp mod">
        <pc:chgData name="Nicola Gilles Prinetti" userId="ca177d83-2754-4f94-af13-62d70acabe2d" providerId="ADAL" clId="{036283EB-4DE0-7442-89EE-847D2C803D6D}" dt="2021-11-08T09:42:02.264" v="778" actId="20577"/>
        <pc:sldMkLst>
          <pc:docMk/>
          <pc:sldMk cId="3741459334" sldId="370"/>
        </pc:sldMkLst>
        <pc:spChg chg="mod">
          <ac:chgData name="Nicola Gilles Prinetti" userId="ca177d83-2754-4f94-af13-62d70acabe2d" providerId="ADAL" clId="{036283EB-4DE0-7442-89EE-847D2C803D6D}" dt="2021-11-08T09:42:02.264" v="778" actId="20577"/>
          <ac:spMkLst>
            <pc:docMk/>
            <pc:sldMk cId="3741459334" sldId="370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036283EB-4DE0-7442-89EE-847D2C803D6D}" dt="2021-11-08T09:41:40.916" v="772" actId="14826"/>
          <ac:picMkLst>
            <pc:docMk/>
            <pc:sldMk cId="3741459334" sldId="370"/>
            <ac:picMk id="16" creationId="{8099496D-0700-2547-A8C0-1E97A49746BA}"/>
          </ac:picMkLst>
        </pc:picChg>
      </pc:sldChg>
      <pc:sldChg chg="modSp mod">
        <pc:chgData name="Nicola Gilles Prinetti" userId="ca177d83-2754-4f94-af13-62d70acabe2d" providerId="ADAL" clId="{036283EB-4DE0-7442-89EE-847D2C803D6D}" dt="2021-11-08T09:46:44.155" v="803" actId="1076"/>
        <pc:sldMkLst>
          <pc:docMk/>
          <pc:sldMk cId="1508162771" sldId="371"/>
        </pc:sldMkLst>
        <pc:spChg chg="mod">
          <ac:chgData name="Nicola Gilles Prinetti" userId="ca177d83-2754-4f94-af13-62d70acabe2d" providerId="ADAL" clId="{036283EB-4DE0-7442-89EE-847D2C803D6D}" dt="2021-11-08T09:46:41.650" v="802" actId="1076"/>
          <ac:spMkLst>
            <pc:docMk/>
            <pc:sldMk cId="1508162771" sldId="371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036283EB-4DE0-7442-89EE-847D2C803D6D}" dt="2021-11-08T09:46:44.155" v="803" actId="1076"/>
          <ac:picMkLst>
            <pc:docMk/>
            <pc:sldMk cId="1508162771" sldId="371"/>
            <ac:picMk id="16" creationId="{8099496D-0700-2547-A8C0-1E97A49746BA}"/>
          </ac:picMkLst>
        </pc:picChg>
      </pc:sldChg>
      <pc:sldChg chg="modSp mod">
        <pc:chgData name="Nicola Gilles Prinetti" userId="ca177d83-2754-4f94-af13-62d70acabe2d" providerId="ADAL" clId="{036283EB-4DE0-7442-89EE-847D2C803D6D}" dt="2021-11-08T09:57:58.463" v="948" actId="1076"/>
        <pc:sldMkLst>
          <pc:docMk/>
          <pc:sldMk cId="4160221795" sldId="372"/>
        </pc:sldMkLst>
        <pc:spChg chg="mod">
          <ac:chgData name="Nicola Gilles Prinetti" userId="ca177d83-2754-4f94-af13-62d70acabe2d" providerId="ADAL" clId="{036283EB-4DE0-7442-89EE-847D2C803D6D}" dt="2021-11-08T09:57:58.463" v="948" actId="1076"/>
          <ac:spMkLst>
            <pc:docMk/>
            <pc:sldMk cId="4160221795" sldId="372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036283EB-4DE0-7442-89EE-847D2C803D6D}" dt="2021-11-08T09:57:33.584" v="929" actId="14826"/>
          <ac:picMkLst>
            <pc:docMk/>
            <pc:sldMk cId="4160221795" sldId="372"/>
            <ac:picMk id="16" creationId="{8099496D-0700-2547-A8C0-1E97A49746BA}"/>
          </ac:picMkLst>
        </pc:picChg>
      </pc:sldChg>
      <pc:sldChg chg="modSp mod ord">
        <pc:chgData name="Nicola Gilles Prinetti" userId="ca177d83-2754-4f94-af13-62d70acabe2d" providerId="ADAL" clId="{036283EB-4DE0-7442-89EE-847D2C803D6D}" dt="2021-11-08T09:45:23.687" v="789"/>
        <pc:sldMkLst>
          <pc:docMk/>
          <pc:sldMk cId="566141037" sldId="373"/>
        </pc:sldMkLst>
        <pc:spChg chg="mod">
          <ac:chgData name="Nicola Gilles Prinetti" userId="ca177d83-2754-4f94-af13-62d70acabe2d" providerId="ADAL" clId="{036283EB-4DE0-7442-89EE-847D2C803D6D}" dt="2021-11-08T09:45:23.687" v="789"/>
          <ac:spMkLst>
            <pc:docMk/>
            <pc:sldMk cId="566141037" sldId="373"/>
            <ac:spMk id="17" creationId="{DB1A81F1-BC23-EE4B-8836-643B4806F2A3}"/>
          </ac:spMkLst>
        </pc:spChg>
        <pc:picChg chg="mod">
          <ac:chgData name="Nicola Gilles Prinetti" userId="ca177d83-2754-4f94-af13-62d70acabe2d" providerId="ADAL" clId="{036283EB-4DE0-7442-89EE-847D2C803D6D}" dt="2021-11-08T09:45:13.661" v="788"/>
          <ac:picMkLst>
            <pc:docMk/>
            <pc:sldMk cId="566141037" sldId="373"/>
            <ac:picMk id="16" creationId="{8099496D-0700-2547-A8C0-1E97A49746BA}"/>
          </ac:picMkLst>
        </pc:picChg>
      </pc:sldChg>
      <pc:sldChg chg="modSp mod">
        <pc:chgData name="Nicola Gilles Prinetti" userId="ca177d83-2754-4f94-af13-62d70acabe2d" providerId="ADAL" clId="{036283EB-4DE0-7442-89EE-847D2C803D6D}" dt="2021-11-08T10:02:54.702" v="961" actId="20577"/>
        <pc:sldMkLst>
          <pc:docMk/>
          <pc:sldMk cId="1886852555" sldId="374"/>
        </pc:sldMkLst>
        <pc:spChg chg="mod">
          <ac:chgData name="Nicola Gilles Prinetti" userId="ca177d83-2754-4f94-af13-62d70acabe2d" providerId="ADAL" clId="{036283EB-4DE0-7442-89EE-847D2C803D6D}" dt="2021-11-08T10:02:54.702" v="961" actId="20577"/>
          <ac:spMkLst>
            <pc:docMk/>
            <pc:sldMk cId="1886852555" sldId="374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036283EB-4DE0-7442-89EE-847D2C803D6D}" dt="2021-11-08T10:02:37.839" v="956" actId="14826"/>
          <ac:picMkLst>
            <pc:docMk/>
            <pc:sldMk cId="1886852555" sldId="374"/>
            <ac:picMk id="16" creationId="{8099496D-0700-2547-A8C0-1E97A49746BA}"/>
          </ac:picMkLst>
        </pc:picChg>
      </pc:sldChg>
      <pc:sldChg chg="modSp mod">
        <pc:chgData name="Nicola Gilles Prinetti" userId="ca177d83-2754-4f94-af13-62d70acabe2d" providerId="ADAL" clId="{036283EB-4DE0-7442-89EE-847D2C803D6D}" dt="2021-11-08T10:14:40.540" v="1083" actId="1036"/>
        <pc:sldMkLst>
          <pc:docMk/>
          <pc:sldMk cId="3037203134" sldId="375"/>
        </pc:sldMkLst>
        <pc:spChg chg="mod">
          <ac:chgData name="Nicola Gilles Prinetti" userId="ca177d83-2754-4f94-af13-62d70acabe2d" providerId="ADAL" clId="{036283EB-4DE0-7442-89EE-847D2C803D6D}" dt="2021-11-08T10:13:46.281" v="1065"/>
          <ac:spMkLst>
            <pc:docMk/>
            <pc:sldMk cId="3037203134" sldId="375"/>
            <ac:spMk id="2" creationId="{8DAB76F7-4219-5A48-A404-39097BF990F8}"/>
          </ac:spMkLst>
        </pc:spChg>
        <pc:spChg chg="mod">
          <ac:chgData name="Nicola Gilles Prinetti" userId="ca177d83-2754-4f94-af13-62d70acabe2d" providerId="ADAL" clId="{036283EB-4DE0-7442-89EE-847D2C803D6D}" dt="2021-11-08T10:14:34.787" v="1081" actId="1076"/>
          <ac:spMkLst>
            <pc:docMk/>
            <pc:sldMk cId="3037203134" sldId="375"/>
            <ac:spMk id="8" creationId="{D8CCA92B-3866-8F49-BB6C-B2674F8EC565}"/>
          </ac:spMkLst>
        </pc:spChg>
        <pc:spChg chg="mod">
          <ac:chgData name="Nicola Gilles Prinetti" userId="ca177d83-2754-4f94-af13-62d70acabe2d" providerId="ADAL" clId="{036283EB-4DE0-7442-89EE-847D2C803D6D}" dt="2021-11-08T10:14:34.787" v="1081" actId="1076"/>
          <ac:spMkLst>
            <pc:docMk/>
            <pc:sldMk cId="3037203134" sldId="375"/>
            <ac:spMk id="10" creationId="{AFF307BF-A1F0-E54A-9133-0F8F9172F72E}"/>
          </ac:spMkLst>
        </pc:spChg>
        <pc:picChg chg="mod">
          <ac:chgData name="Nicola Gilles Prinetti" userId="ca177d83-2754-4f94-af13-62d70acabe2d" providerId="ADAL" clId="{036283EB-4DE0-7442-89EE-847D2C803D6D}" dt="2021-11-08T10:14:34.787" v="1081" actId="1076"/>
          <ac:picMkLst>
            <pc:docMk/>
            <pc:sldMk cId="3037203134" sldId="375"/>
            <ac:picMk id="6" creationId="{45D6846B-7F72-214E-8AE0-B6A1C158BC64}"/>
          </ac:picMkLst>
        </pc:picChg>
        <pc:picChg chg="mod">
          <ac:chgData name="Nicola Gilles Prinetti" userId="ca177d83-2754-4f94-af13-62d70acabe2d" providerId="ADAL" clId="{036283EB-4DE0-7442-89EE-847D2C803D6D}" dt="2021-11-08T10:13:15.259" v="1062" actId="1076"/>
          <ac:picMkLst>
            <pc:docMk/>
            <pc:sldMk cId="3037203134" sldId="375"/>
            <ac:picMk id="7" creationId="{9AF07AA7-0BC4-7247-879B-FDEF5D84A664}"/>
          </ac:picMkLst>
        </pc:picChg>
        <pc:picChg chg="mod">
          <ac:chgData name="Nicola Gilles Prinetti" userId="ca177d83-2754-4f94-af13-62d70acabe2d" providerId="ADAL" clId="{036283EB-4DE0-7442-89EE-847D2C803D6D}" dt="2021-11-08T10:14:34.787" v="1081" actId="1076"/>
          <ac:picMkLst>
            <pc:docMk/>
            <pc:sldMk cId="3037203134" sldId="375"/>
            <ac:picMk id="9" creationId="{CE82C202-C09D-774D-8CB7-986ED78A9CF1}"/>
          </ac:picMkLst>
        </pc:picChg>
        <pc:picChg chg="mod">
          <ac:chgData name="Nicola Gilles Prinetti" userId="ca177d83-2754-4f94-af13-62d70acabe2d" providerId="ADAL" clId="{036283EB-4DE0-7442-89EE-847D2C803D6D}" dt="2021-11-08T10:14:40.540" v="1083" actId="1036"/>
          <ac:picMkLst>
            <pc:docMk/>
            <pc:sldMk cId="3037203134" sldId="375"/>
            <ac:picMk id="16" creationId="{8099496D-0700-2547-A8C0-1E97A49746BA}"/>
          </ac:picMkLst>
        </pc:picChg>
      </pc:sldChg>
      <pc:sldChg chg="addSp delSp modSp mod">
        <pc:chgData name="Nicola Gilles Prinetti" userId="ca177d83-2754-4f94-af13-62d70acabe2d" providerId="ADAL" clId="{036283EB-4DE0-7442-89EE-847D2C803D6D}" dt="2021-11-08T10:19:59.810" v="1136" actId="20577"/>
        <pc:sldMkLst>
          <pc:docMk/>
          <pc:sldMk cId="3091178031" sldId="376"/>
        </pc:sldMkLst>
        <pc:spChg chg="mod">
          <ac:chgData name="Nicola Gilles Prinetti" userId="ca177d83-2754-4f94-af13-62d70acabe2d" providerId="ADAL" clId="{036283EB-4DE0-7442-89EE-847D2C803D6D}" dt="2021-11-08T10:19:23.760" v="1128" actId="1035"/>
          <ac:spMkLst>
            <pc:docMk/>
            <pc:sldMk cId="3091178031" sldId="376"/>
            <ac:spMk id="2" creationId="{8DAB76F7-4219-5A48-A404-39097BF990F8}"/>
          </ac:spMkLst>
        </pc:spChg>
        <pc:spChg chg="mod">
          <ac:chgData name="Nicola Gilles Prinetti" userId="ca177d83-2754-4f94-af13-62d70acabe2d" providerId="ADAL" clId="{036283EB-4DE0-7442-89EE-847D2C803D6D}" dt="2021-11-08T10:19:59.810" v="1136" actId="20577"/>
          <ac:spMkLst>
            <pc:docMk/>
            <pc:sldMk cId="3091178031" sldId="376"/>
            <ac:spMk id="8" creationId="{D8CCA92B-3866-8F49-BB6C-B2674F8EC565}"/>
          </ac:spMkLst>
        </pc:spChg>
        <pc:spChg chg="mod">
          <ac:chgData name="Nicola Gilles Prinetti" userId="ca177d83-2754-4f94-af13-62d70acabe2d" providerId="ADAL" clId="{036283EB-4DE0-7442-89EE-847D2C803D6D}" dt="2021-11-08T10:19:36.336" v="1129"/>
          <ac:spMkLst>
            <pc:docMk/>
            <pc:sldMk cId="3091178031" sldId="376"/>
            <ac:spMk id="10" creationId="{AFF307BF-A1F0-E54A-9133-0F8F9172F72E}"/>
          </ac:spMkLst>
        </pc:spChg>
        <pc:picChg chg="add del mod">
          <ac:chgData name="Nicola Gilles Prinetti" userId="ca177d83-2754-4f94-af13-62d70acabe2d" providerId="ADAL" clId="{036283EB-4DE0-7442-89EE-847D2C803D6D}" dt="2021-11-08T10:17:39.300" v="1113" actId="478"/>
          <ac:picMkLst>
            <pc:docMk/>
            <pc:sldMk cId="3091178031" sldId="376"/>
            <ac:picMk id="11" creationId="{872629CC-0DD2-DA41-9CA8-A05497CDC93C}"/>
          </ac:picMkLst>
        </pc:picChg>
        <pc:picChg chg="mod">
          <ac:chgData name="Nicola Gilles Prinetti" userId="ca177d83-2754-4f94-af13-62d70acabe2d" providerId="ADAL" clId="{036283EB-4DE0-7442-89EE-847D2C803D6D}" dt="2021-11-08T10:19:18.182" v="1120" actId="12788"/>
          <ac:picMkLst>
            <pc:docMk/>
            <pc:sldMk cId="3091178031" sldId="376"/>
            <ac:picMk id="16" creationId="{8099496D-0700-2547-A8C0-1E97A49746BA}"/>
          </ac:picMkLst>
        </pc:picChg>
      </pc:sldChg>
      <pc:sldChg chg="delSp modSp mod ord">
        <pc:chgData name="Nicola Gilles Prinetti" userId="ca177d83-2754-4f94-af13-62d70acabe2d" providerId="ADAL" clId="{036283EB-4DE0-7442-89EE-847D2C803D6D}" dt="2021-11-08T10:09:53.027" v="1051"/>
        <pc:sldMkLst>
          <pc:docMk/>
          <pc:sldMk cId="898503983" sldId="377"/>
        </pc:sldMkLst>
        <pc:spChg chg="mod">
          <ac:chgData name="Nicola Gilles Prinetti" userId="ca177d83-2754-4f94-af13-62d70acabe2d" providerId="ADAL" clId="{036283EB-4DE0-7442-89EE-847D2C803D6D}" dt="2021-11-08T10:09:23.629" v="1037"/>
          <ac:spMkLst>
            <pc:docMk/>
            <pc:sldMk cId="898503983" sldId="377"/>
            <ac:spMk id="2" creationId="{8DAB76F7-4219-5A48-A404-39097BF990F8}"/>
          </ac:spMkLst>
        </pc:spChg>
        <pc:spChg chg="mod">
          <ac:chgData name="Nicola Gilles Prinetti" userId="ca177d83-2754-4f94-af13-62d70acabe2d" providerId="ADAL" clId="{036283EB-4DE0-7442-89EE-847D2C803D6D}" dt="2021-11-08T10:08:55.290" v="1034" actId="1076"/>
          <ac:spMkLst>
            <pc:docMk/>
            <pc:sldMk cId="898503983" sldId="377"/>
            <ac:spMk id="8" creationId="{D8CCA92B-3866-8F49-BB6C-B2674F8EC565}"/>
          </ac:spMkLst>
        </pc:spChg>
        <pc:spChg chg="mod">
          <ac:chgData name="Nicola Gilles Prinetti" userId="ca177d83-2754-4f94-af13-62d70acabe2d" providerId="ADAL" clId="{036283EB-4DE0-7442-89EE-847D2C803D6D}" dt="2021-11-08T10:09:53.027" v="1051"/>
          <ac:spMkLst>
            <pc:docMk/>
            <pc:sldMk cId="898503983" sldId="377"/>
            <ac:spMk id="11" creationId="{7A5CF2CD-20A5-1A47-B297-1CEEBF26A6BE}"/>
          </ac:spMkLst>
        </pc:spChg>
        <pc:picChg chg="del">
          <ac:chgData name="Nicola Gilles Prinetti" userId="ca177d83-2754-4f94-af13-62d70acabe2d" providerId="ADAL" clId="{036283EB-4DE0-7442-89EE-847D2C803D6D}" dt="2021-11-08T10:07:35.772" v="1000" actId="478"/>
          <ac:picMkLst>
            <pc:docMk/>
            <pc:sldMk cId="898503983" sldId="377"/>
            <ac:picMk id="12" creationId="{117A620A-F026-AE4A-97AA-ACAB3A772F8E}"/>
          </ac:picMkLst>
        </pc:picChg>
        <pc:picChg chg="del mod">
          <ac:chgData name="Nicola Gilles Prinetti" userId="ca177d83-2754-4f94-af13-62d70acabe2d" providerId="ADAL" clId="{036283EB-4DE0-7442-89EE-847D2C803D6D}" dt="2021-11-08T10:07:57.956" v="1005" actId="478"/>
          <ac:picMkLst>
            <pc:docMk/>
            <pc:sldMk cId="898503983" sldId="377"/>
            <ac:picMk id="13" creationId="{24D6D804-A128-8840-B64E-1703042EDC6A}"/>
          </ac:picMkLst>
        </pc:picChg>
        <pc:picChg chg="mod">
          <ac:chgData name="Nicola Gilles Prinetti" userId="ca177d83-2754-4f94-af13-62d70acabe2d" providerId="ADAL" clId="{036283EB-4DE0-7442-89EE-847D2C803D6D}" dt="2021-11-08T10:08:34.560" v="1026" actId="1036"/>
          <ac:picMkLst>
            <pc:docMk/>
            <pc:sldMk cId="898503983" sldId="377"/>
            <ac:picMk id="16" creationId="{8099496D-0700-2547-A8C0-1E97A49746BA}"/>
          </ac:picMkLst>
        </pc:picChg>
      </pc:sldChg>
      <pc:sldChg chg="modSp mod ord">
        <pc:chgData name="Nicola Gilles Prinetti" userId="ca177d83-2754-4f94-af13-62d70acabe2d" providerId="ADAL" clId="{036283EB-4DE0-7442-89EE-847D2C803D6D}" dt="2021-11-08T10:12:06.668" v="1055"/>
        <pc:sldMkLst>
          <pc:docMk/>
          <pc:sldMk cId="977242627" sldId="378"/>
        </pc:sldMkLst>
        <pc:spChg chg="mod">
          <ac:chgData name="Nicola Gilles Prinetti" userId="ca177d83-2754-4f94-af13-62d70acabe2d" providerId="ADAL" clId="{036283EB-4DE0-7442-89EE-847D2C803D6D}" dt="2021-11-08T10:12:06.668" v="1055"/>
          <ac:spMkLst>
            <pc:docMk/>
            <pc:sldMk cId="977242627" sldId="378"/>
            <ac:spMk id="17" creationId="{DB1A81F1-BC23-EE4B-8836-643B4806F2A3}"/>
          </ac:spMkLst>
        </pc:spChg>
        <pc:picChg chg="mod">
          <ac:chgData name="Nicola Gilles Prinetti" userId="ca177d83-2754-4f94-af13-62d70acabe2d" providerId="ADAL" clId="{036283EB-4DE0-7442-89EE-847D2C803D6D}" dt="2021-11-08T10:11:58.445" v="1054"/>
          <ac:picMkLst>
            <pc:docMk/>
            <pc:sldMk cId="977242627" sldId="378"/>
            <ac:picMk id="16" creationId="{8099496D-0700-2547-A8C0-1E97A49746BA}"/>
          </ac:picMkLst>
        </pc:picChg>
      </pc:sldChg>
      <pc:sldChg chg="del">
        <pc:chgData name="Nicola Gilles Prinetti" userId="ca177d83-2754-4f94-af13-62d70acabe2d" providerId="ADAL" clId="{036283EB-4DE0-7442-89EE-847D2C803D6D}" dt="2021-11-08T10:20:21.795" v="1137" actId="2696"/>
        <pc:sldMkLst>
          <pc:docMk/>
          <pc:sldMk cId="1325392882" sldId="379"/>
        </pc:sldMkLst>
      </pc:sldChg>
      <pc:sldChg chg="del">
        <pc:chgData name="Nicola Gilles Prinetti" userId="ca177d83-2754-4f94-af13-62d70acabe2d" providerId="ADAL" clId="{036283EB-4DE0-7442-89EE-847D2C803D6D}" dt="2021-11-08T10:20:21.795" v="1137" actId="2696"/>
        <pc:sldMkLst>
          <pc:docMk/>
          <pc:sldMk cId="3726176724" sldId="380"/>
        </pc:sldMkLst>
      </pc:sldChg>
      <pc:sldChg chg="delSp modSp add del mod">
        <pc:chgData name="Nicola Gilles Prinetti" userId="ca177d83-2754-4f94-af13-62d70acabe2d" providerId="ADAL" clId="{036283EB-4DE0-7442-89EE-847D2C803D6D}" dt="2021-11-08T08:49:08.178" v="147" actId="2696"/>
        <pc:sldMkLst>
          <pc:docMk/>
          <pc:sldMk cId="417728169" sldId="382"/>
        </pc:sldMkLst>
        <pc:spChg chg="mod">
          <ac:chgData name="Nicola Gilles Prinetti" userId="ca177d83-2754-4f94-af13-62d70acabe2d" providerId="ADAL" clId="{036283EB-4DE0-7442-89EE-847D2C803D6D}" dt="2021-11-08T08:47:30.203" v="141" actId="1035"/>
          <ac:spMkLst>
            <pc:docMk/>
            <pc:sldMk cId="417728169" sldId="382"/>
            <ac:spMk id="6" creationId="{7F212161-F8CB-B44F-A4CE-490988A6FAAB}"/>
          </ac:spMkLst>
        </pc:spChg>
        <pc:spChg chg="del">
          <ac:chgData name="Nicola Gilles Prinetti" userId="ca177d83-2754-4f94-af13-62d70acabe2d" providerId="ADAL" clId="{036283EB-4DE0-7442-89EE-847D2C803D6D}" dt="2021-11-08T08:46:32.485" v="112" actId="478"/>
          <ac:spMkLst>
            <pc:docMk/>
            <pc:sldMk cId="417728169" sldId="382"/>
            <ac:spMk id="11" creationId="{BC63053A-7D32-AE44-8AFB-D604F59CA55A}"/>
          </ac:spMkLst>
        </pc:spChg>
        <pc:picChg chg="mod">
          <ac:chgData name="Nicola Gilles Prinetti" userId="ca177d83-2754-4f94-af13-62d70acabe2d" providerId="ADAL" clId="{036283EB-4DE0-7442-89EE-847D2C803D6D}" dt="2021-11-08T08:47:50.204" v="142" actId="14826"/>
          <ac:picMkLst>
            <pc:docMk/>
            <pc:sldMk cId="417728169" sldId="382"/>
            <ac:picMk id="3" creationId="{C04685B1-BED2-6746-9C63-166DB4D67C05}"/>
          </ac:picMkLst>
        </pc:picChg>
      </pc:sldChg>
      <pc:sldChg chg="modSp add mod">
        <pc:chgData name="Nicola Gilles Prinetti" userId="ca177d83-2754-4f94-af13-62d70acabe2d" providerId="ADAL" clId="{036283EB-4DE0-7442-89EE-847D2C803D6D}" dt="2021-11-08T08:52:11.930" v="155" actId="12788"/>
        <pc:sldMkLst>
          <pc:docMk/>
          <pc:sldMk cId="846826895" sldId="383"/>
        </pc:sldMkLst>
        <pc:spChg chg="mod">
          <ac:chgData name="Nicola Gilles Prinetti" userId="ca177d83-2754-4f94-af13-62d70acabe2d" providerId="ADAL" clId="{036283EB-4DE0-7442-89EE-847D2C803D6D}" dt="2021-11-08T08:49:23.337" v="152" actId="1036"/>
          <ac:spMkLst>
            <pc:docMk/>
            <pc:sldMk cId="846826895" sldId="383"/>
            <ac:spMk id="6" creationId="{7F212161-F8CB-B44F-A4CE-490988A6FAAB}"/>
          </ac:spMkLst>
        </pc:spChg>
        <pc:picChg chg="mod">
          <ac:chgData name="Nicola Gilles Prinetti" userId="ca177d83-2754-4f94-af13-62d70acabe2d" providerId="ADAL" clId="{036283EB-4DE0-7442-89EE-847D2C803D6D}" dt="2021-11-08T08:52:11.930" v="155" actId="12788"/>
          <ac:picMkLst>
            <pc:docMk/>
            <pc:sldMk cId="846826895" sldId="383"/>
            <ac:picMk id="9" creationId="{C7A24FB3-4CA6-6C40-A1CC-F28A19900D15}"/>
          </ac:picMkLst>
        </pc:picChg>
      </pc:sldChg>
      <pc:sldChg chg="addSp delSp modSp add mod">
        <pc:chgData name="Nicola Gilles Prinetti" userId="ca177d83-2754-4f94-af13-62d70acabe2d" providerId="ADAL" clId="{036283EB-4DE0-7442-89EE-847D2C803D6D}" dt="2021-11-08T09:06:51.594" v="534" actId="165"/>
        <pc:sldMkLst>
          <pc:docMk/>
          <pc:sldMk cId="3063480425" sldId="384"/>
        </pc:sldMkLst>
        <pc:spChg chg="mod topLvl">
          <ac:chgData name="Nicola Gilles Prinetti" userId="ca177d83-2754-4f94-af13-62d70acabe2d" providerId="ADAL" clId="{036283EB-4DE0-7442-89EE-847D2C803D6D}" dt="2021-11-08T09:06:22.642" v="533" actId="1035"/>
          <ac:spMkLst>
            <pc:docMk/>
            <pc:sldMk cId="3063480425" sldId="384"/>
            <ac:spMk id="2" creationId="{AB059F32-ADBA-E04C-876E-71E4DFB6C297}"/>
          </ac:spMkLst>
        </pc:spChg>
        <pc:spChg chg="mod topLvl">
          <ac:chgData name="Nicola Gilles Prinetti" userId="ca177d83-2754-4f94-af13-62d70acabe2d" providerId="ADAL" clId="{036283EB-4DE0-7442-89EE-847D2C803D6D}" dt="2021-11-08T09:06:22.642" v="533" actId="1035"/>
          <ac:spMkLst>
            <pc:docMk/>
            <pc:sldMk cId="3063480425" sldId="384"/>
            <ac:spMk id="6" creationId="{7F212161-F8CB-B44F-A4CE-490988A6FAAB}"/>
          </ac:spMkLst>
        </pc:spChg>
        <pc:grpChg chg="add del mod">
          <ac:chgData name="Nicola Gilles Prinetti" userId="ca177d83-2754-4f94-af13-62d70acabe2d" providerId="ADAL" clId="{036283EB-4DE0-7442-89EE-847D2C803D6D}" dt="2021-11-08T09:04:51.406" v="430" actId="165"/>
          <ac:grpSpMkLst>
            <pc:docMk/>
            <pc:sldMk cId="3063480425" sldId="384"/>
            <ac:grpSpMk id="7" creationId="{FAA7205C-380B-5045-A76E-E5DEBB1DF8C2}"/>
          </ac:grpSpMkLst>
        </pc:grpChg>
        <pc:grpChg chg="add del mod">
          <ac:chgData name="Nicola Gilles Prinetti" userId="ca177d83-2754-4f94-af13-62d70acabe2d" providerId="ADAL" clId="{036283EB-4DE0-7442-89EE-847D2C803D6D}" dt="2021-11-08T09:06:51.594" v="534" actId="165"/>
          <ac:grpSpMkLst>
            <pc:docMk/>
            <pc:sldMk cId="3063480425" sldId="384"/>
            <ac:grpSpMk id="10" creationId="{AA1F0F75-7A34-7543-8107-F2FA54C34571}"/>
          </ac:grpSpMkLst>
        </pc:grpChg>
        <pc:picChg chg="mod topLvl">
          <ac:chgData name="Nicola Gilles Prinetti" userId="ca177d83-2754-4f94-af13-62d70acabe2d" providerId="ADAL" clId="{036283EB-4DE0-7442-89EE-847D2C803D6D}" dt="2021-11-08T09:06:22.642" v="533" actId="1035"/>
          <ac:picMkLst>
            <pc:docMk/>
            <pc:sldMk cId="3063480425" sldId="384"/>
            <ac:picMk id="4" creationId="{6B52E825-0798-B54B-9AED-0FCE6C98CA02}"/>
          </ac:picMkLst>
        </pc:picChg>
        <pc:picChg chg="mod topLvl">
          <ac:chgData name="Nicola Gilles Prinetti" userId="ca177d83-2754-4f94-af13-62d70acabe2d" providerId="ADAL" clId="{036283EB-4DE0-7442-89EE-847D2C803D6D}" dt="2021-11-08T09:06:22.642" v="533" actId="1035"/>
          <ac:picMkLst>
            <pc:docMk/>
            <pc:sldMk cId="3063480425" sldId="384"/>
            <ac:picMk id="5" creationId="{1EFD9F31-18F8-A24F-BC32-D5443F8EAC5E}"/>
          </ac:picMkLst>
        </pc:picChg>
        <pc:picChg chg="add mod topLvl modCrop">
          <ac:chgData name="Nicola Gilles Prinetti" userId="ca177d83-2754-4f94-af13-62d70acabe2d" providerId="ADAL" clId="{036283EB-4DE0-7442-89EE-847D2C803D6D}" dt="2021-11-08T09:06:51.594" v="534" actId="165"/>
          <ac:picMkLst>
            <pc:docMk/>
            <pc:sldMk cId="3063480425" sldId="384"/>
            <ac:picMk id="8" creationId="{5D663D24-8796-1F41-928B-59B71EB90B7D}"/>
          </ac:picMkLst>
        </pc:picChg>
        <pc:picChg chg="mod topLvl modCrop">
          <ac:chgData name="Nicola Gilles Prinetti" userId="ca177d83-2754-4f94-af13-62d70acabe2d" providerId="ADAL" clId="{036283EB-4DE0-7442-89EE-847D2C803D6D}" dt="2021-11-08T09:06:51.594" v="534" actId="165"/>
          <ac:picMkLst>
            <pc:docMk/>
            <pc:sldMk cId="3063480425" sldId="384"/>
            <ac:picMk id="9" creationId="{C7A24FB3-4CA6-6C40-A1CC-F28A19900D15}"/>
          </ac:picMkLst>
        </pc:picChg>
      </pc:sldChg>
      <pc:sldChg chg="addSp delSp modSp add mod">
        <pc:chgData name="Nicola Gilles Prinetti" userId="ca177d83-2754-4f94-af13-62d70acabe2d" providerId="ADAL" clId="{036283EB-4DE0-7442-89EE-847D2C803D6D}" dt="2021-11-08T09:21:51.933" v="616" actId="14100"/>
        <pc:sldMkLst>
          <pc:docMk/>
          <pc:sldMk cId="4286271647" sldId="385"/>
        </pc:sldMkLst>
        <pc:spChg chg="del">
          <ac:chgData name="Nicola Gilles Prinetti" userId="ca177d83-2754-4f94-af13-62d70acabe2d" providerId="ADAL" clId="{036283EB-4DE0-7442-89EE-847D2C803D6D}" dt="2021-11-08T09:19:53.538" v="588" actId="478"/>
          <ac:spMkLst>
            <pc:docMk/>
            <pc:sldMk cId="4286271647" sldId="385"/>
            <ac:spMk id="6" creationId="{7F212161-F8CB-B44F-A4CE-490988A6FAAB}"/>
          </ac:spMkLst>
        </pc:spChg>
        <pc:spChg chg="mod">
          <ac:chgData name="Nicola Gilles Prinetti" userId="ca177d83-2754-4f94-af13-62d70acabe2d" providerId="ADAL" clId="{036283EB-4DE0-7442-89EE-847D2C803D6D}" dt="2021-11-08T09:21:10.549" v="601" actId="1035"/>
          <ac:spMkLst>
            <pc:docMk/>
            <pc:sldMk cId="4286271647" sldId="385"/>
            <ac:spMk id="7" creationId="{A543FE1D-7836-7943-817D-0AC8641AF7AA}"/>
          </ac:spMkLst>
        </pc:spChg>
        <pc:spChg chg="add mod">
          <ac:chgData name="Nicola Gilles Prinetti" userId="ca177d83-2754-4f94-af13-62d70acabe2d" providerId="ADAL" clId="{036283EB-4DE0-7442-89EE-847D2C803D6D}" dt="2021-11-08T09:21:51.933" v="616" actId="14100"/>
          <ac:spMkLst>
            <pc:docMk/>
            <pc:sldMk cId="4286271647" sldId="385"/>
            <ac:spMk id="9" creationId="{3858DACF-238E-B843-B6A3-76035798F29F}"/>
          </ac:spMkLst>
        </pc:spChg>
        <pc:spChg chg="add mod">
          <ac:chgData name="Nicola Gilles Prinetti" userId="ca177d83-2754-4f94-af13-62d70acabe2d" providerId="ADAL" clId="{036283EB-4DE0-7442-89EE-847D2C803D6D}" dt="2021-11-08T09:21:25.627" v="611" actId="1038"/>
          <ac:spMkLst>
            <pc:docMk/>
            <pc:sldMk cId="4286271647" sldId="385"/>
            <ac:spMk id="13" creationId="{EB499666-D143-7648-AD9D-A6681555B67B}"/>
          </ac:spMkLst>
        </pc:spChg>
        <pc:picChg chg="mod">
          <ac:chgData name="Nicola Gilles Prinetti" userId="ca177d83-2754-4f94-af13-62d70acabe2d" providerId="ADAL" clId="{036283EB-4DE0-7442-89EE-847D2C803D6D}" dt="2021-11-08T09:21:10.549" v="601" actId="1035"/>
          <ac:picMkLst>
            <pc:docMk/>
            <pc:sldMk cId="4286271647" sldId="385"/>
            <ac:picMk id="2" creationId="{1A115F4D-A7A1-0A4F-A843-FED986251D43}"/>
          </ac:picMkLst>
        </pc:picChg>
        <pc:picChg chg="mod">
          <ac:chgData name="Nicola Gilles Prinetti" userId="ca177d83-2754-4f94-af13-62d70acabe2d" providerId="ADAL" clId="{036283EB-4DE0-7442-89EE-847D2C803D6D}" dt="2021-11-08T09:21:10.549" v="601" actId="1035"/>
          <ac:picMkLst>
            <pc:docMk/>
            <pc:sldMk cId="4286271647" sldId="385"/>
            <ac:picMk id="10" creationId="{DDB5D4F4-C066-9C4A-8B2E-02E38F900BC2}"/>
          </ac:picMkLst>
        </pc:picChg>
        <pc:picChg chg="add mod">
          <ac:chgData name="Nicola Gilles Prinetti" userId="ca177d83-2754-4f94-af13-62d70acabe2d" providerId="ADAL" clId="{036283EB-4DE0-7442-89EE-847D2C803D6D}" dt="2021-11-08T09:21:25.627" v="611" actId="1038"/>
          <ac:picMkLst>
            <pc:docMk/>
            <pc:sldMk cId="4286271647" sldId="385"/>
            <ac:picMk id="11" creationId="{526FEEAD-AECB-BC49-8726-4D7C7875EEBE}"/>
          </ac:picMkLst>
        </pc:picChg>
        <pc:picChg chg="add mod">
          <ac:chgData name="Nicola Gilles Prinetti" userId="ca177d83-2754-4f94-af13-62d70acabe2d" providerId="ADAL" clId="{036283EB-4DE0-7442-89EE-847D2C803D6D}" dt="2021-11-08T09:21:25.627" v="611" actId="1038"/>
          <ac:picMkLst>
            <pc:docMk/>
            <pc:sldMk cId="4286271647" sldId="385"/>
            <ac:picMk id="12" creationId="{686E16E6-A359-A745-8240-0D344787E95B}"/>
          </ac:picMkLst>
        </pc:picChg>
      </pc:sldChg>
      <pc:sldChg chg="addSp delSp modSp add mod">
        <pc:chgData name="Nicola Gilles Prinetti" userId="ca177d83-2754-4f94-af13-62d70acabe2d" providerId="ADAL" clId="{036283EB-4DE0-7442-89EE-847D2C803D6D}" dt="2021-11-08T09:25:07.574" v="631" actId="14100"/>
        <pc:sldMkLst>
          <pc:docMk/>
          <pc:sldMk cId="1537117951" sldId="386"/>
        </pc:sldMkLst>
        <pc:spChg chg="del">
          <ac:chgData name="Nicola Gilles Prinetti" userId="ca177d83-2754-4f94-af13-62d70acabe2d" providerId="ADAL" clId="{036283EB-4DE0-7442-89EE-847D2C803D6D}" dt="2021-11-08T09:24:51.592" v="627" actId="478"/>
          <ac:spMkLst>
            <pc:docMk/>
            <pc:sldMk cId="1537117951" sldId="386"/>
            <ac:spMk id="7" creationId="{A543FE1D-7836-7943-817D-0AC8641AF7AA}"/>
          </ac:spMkLst>
        </pc:spChg>
        <pc:spChg chg="del">
          <ac:chgData name="Nicola Gilles Prinetti" userId="ca177d83-2754-4f94-af13-62d70acabe2d" providerId="ADAL" clId="{036283EB-4DE0-7442-89EE-847D2C803D6D}" dt="2021-11-08T09:24:04.741" v="622" actId="478"/>
          <ac:spMkLst>
            <pc:docMk/>
            <pc:sldMk cId="1537117951" sldId="386"/>
            <ac:spMk id="9" creationId="{3858DACF-238E-B843-B6A3-76035798F29F}"/>
          </ac:spMkLst>
        </pc:spChg>
        <pc:spChg chg="del">
          <ac:chgData name="Nicola Gilles Prinetti" userId="ca177d83-2754-4f94-af13-62d70acabe2d" providerId="ADAL" clId="{036283EB-4DE0-7442-89EE-847D2C803D6D}" dt="2021-11-08T09:24:04.741" v="622" actId="478"/>
          <ac:spMkLst>
            <pc:docMk/>
            <pc:sldMk cId="1537117951" sldId="386"/>
            <ac:spMk id="13" creationId="{EB499666-D143-7648-AD9D-A6681555B67B}"/>
          </ac:spMkLst>
        </pc:spChg>
        <pc:spChg chg="add mod">
          <ac:chgData name="Nicola Gilles Prinetti" userId="ca177d83-2754-4f94-af13-62d70acabe2d" providerId="ADAL" clId="{036283EB-4DE0-7442-89EE-847D2C803D6D}" dt="2021-11-08T09:24:36.336" v="624" actId="1076"/>
          <ac:spMkLst>
            <pc:docMk/>
            <pc:sldMk cId="1537117951" sldId="386"/>
            <ac:spMk id="14" creationId="{3E170184-8792-7546-85A4-47DA6A54243F}"/>
          </ac:spMkLst>
        </pc:spChg>
        <pc:spChg chg="add mod">
          <ac:chgData name="Nicola Gilles Prinetti" userId="ca177d83-2754-4f94-af13-62d70acabe2d" providerId="ADAL" clId="{036283EB-4DE0-7442-89EE-847D2C803D6D}" dt="2021-11-08T09:25:07.574" v="631" actId="14100"/>
          <ac:spMkLst>
            <pc:docMk/>
            <pc:sldMk cId="1537117951" sldId="386"/>
            <ac:spMk id="15" creationId="{D3DBC8F0-9043-F146-A319-0E878A27162A}"/>
          </ac:spMkLst>
        </pc:spChg>
        <pc:picChg chg="mod">
          <ac:chgData name="Nicola Gilles Prinetti" userId="ca177d83-2754-4f94-af13-62d70acabe2d" providerId="ADAL" clId="{036283EB-4DE0-7442-89EE-847D2C803D6D}" dt="2021-11-08T09:23:39.610" v="621" actId="1038"/>
          <ac:picMkLst>
            <pc:docMk/>
            <pc:sldMk cId="1537117951" sldId="386"/>
            <ac:picMk id="2" creationId="{1A115F4D-A7A1-0A4F-A843-FED986251D43}"/>
          </ac:picMkLst>
        </pc:picChg>
        <pc:picChg chg="del">
          <ac:chgData name="Nicola Gilles Prinetti" userId="ca177d83-2754-4f94-af13-62d70acabe2d" providerId="ADAL" clId="{036283EB-4DE0-7442-89EE-847D2C803D6D}" dt="2021-11-08T09:24:54.766" v="628" actId="478"/>
          <ac:picMkLst>
            <pc:docMk/>
            <pc:sldMk cId="1537117951" sldId="386"/>
            <ac:picMk id="10" creationId="{DDB5D4F4-C066-9C4A-8B2E-02E38F900BC2}"/>
          </ac:picMkLst>
        </pc:picChg>
        <pc:picChg chg="del">
          <ac:chgData name="Nicola Gilles Prinetti" userId="ca177d83-2754-4f94-af13-62d70acabe2d" providerId="ADAL" clId="{036283EB-4DE0-7442-89EE-847D2C803D6D}" dt="2021-11-08T09:24:04.741" v="622" actId="478"/>
          <ac:picMkLst>
            <pc:docMk/>
            <pc:sldMk cId="1537117951" sldId="386"/>
            <ac:picMk id="11" creationId="{526FEEAD-AECB-BC49-8726-4D7C7875EEBE}"/>
          </ac:picMkLst>
        </pc:picChg>
        <pc:picChg chg="del">
          <ac:chgData name="Nicola Gilles Prinetti" userId="ca177d83-2754-4f94-af13-62d70acabe2d" providerId="ADAL" clId="{036283EB-4DE0-7442-89EE-847D2C803D6D}" dt="2021-11-08T09:24:04.741" v="622" actId="478"/>
          <ac:picMkLst>
            <pc:docMk/>
            <pc:sldMk cId="1537117951" sldId="386"/>
            <ac:picMk id="12" creationId="{686E16E6-A359-A745-8240-0D344787E95B}"/>
          </ac:picMkLst>
        </pc:picChg>
      </pc:sldChg>
      <pc:sldChg chg="addSp delSp modSp add mod">
        <pc:chgData name="Nicola Gilles Prinetti" userId="ca177d83-2754-4f94-af13-62d70acabe2d" providerId="ADAL" clId="{036283EB-4DE0-7442-89EE-847D2C803D6D}" dt="2021-11-08T09:26:49.601" v="645" actId="1038"/>
        <pc:sldMkLst>
          <pc:docMk/>
          <pc:sldMk cId="2215999097" sldId="387"/>
        </pc:sldMkLst>
        <pc:spChg chg="add mod">
          <ac:chgData name="Nicola Gilles Prinetti" userId="ca177d83-2754-4f94-af13-62d70acabe2d" providerId="ADAL" clId="{036283EB-4DE0-7442-89EE-847D2C803D6D}" dt="2021-11-08T09:26:49.601" v="645" actId="1038"/>
          <ac:spMkLst>
            <pc:docMk/>
            <pc:sldMk cId="2215999097" sldId="387"/>
            <ac:spMk id="7" creationId="{CF5913C8-AEE1-784E-B850-19144B0C99C8}"/>
          </ac:spMkLst>
        </pc:spChg>
        <pc:spChg chg="del">
          <ac:chgData name="Nicola Gilles Prinetti" userId="ca177d83-2754-4f94-af13-62d70acabe2d" providerId="ADAL" clId="{036283EB-4DE0-7442-89EE-847D2C803D6D}" dt="2021-11-08T09:26:32.344" v="633" actId="478"/>
          <ac:spMkLst>
            <pc:docMk/>
            <pc:sldMk cId="2215999097" sldId="387"/>
            <ac:spMk id="14" creationId="{3E170184-8792-7546-85A4-47DA6A54243F}"/>
          </ac:spMkLst>
        </pc:spChg>
        <pc:spChg chg="del">
          <ac:chgData name="Nicola Gilles Prinetti" userId="ca177d83-2754-4f94-af13-62d70acabe2d" providerId="ADAL" clId="{036283EB-4DE0-7442-89EE-847D2C803D6D}" dt="2021-11-08T09:26:34.286" v="634" actId="478"/>
          <ac:spMkLst>
            <pc:docMk/>
            <pc:sldMk cId="2215999097" sldId="387"/>
            <ac:spMk id="15" creationId="{D3DBC8F0-9043-F146-A319-0E878A27162A}"/>
          </ac:spMkLst>
        </pc:spChg>
      </pc:sldChg>
      <pc:sldChg chg="modSp add mod">
        <pc:chgData name="Nicola Gilles Prinetti" userId="ca177d83-2754-4f94-af13-62d70acabe2d" providerId="ADAL" clId="{036283EB-4DE0-7442-89EE-847D2C803D6D}" dt="2021-11-08T09:43:31.600" v="786" actId="20577"/>
        <pc:sldMkLst>
          <pc:docMk/>
          <pc:sldMk cId="2643934368" sldId="388"/>
        </pc:sldMkLst>
        <pc:spChg chg="mod">
          <ac:chgData name="Nicola Gilles Prinetti" userId="ca177d83-2754-4f94-af13-62d70acabe2d" providerId="ADAL" clId="{036283EB-4DE0-7442-89EE-847D2C803D6D}" dt="2021-11-08T09:43:31.600" v="786" actId="20577"/>
          <ac:spMkLst>
            <pc:docMk/>
            <pc:sldMk cId="2643934368" sldId="388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036283EB-4DE0-7442-89EE-847D2C803D6D}" dt="2021-11-08T09:43:23.561" v="784" actId="1076"/>
          <ac:picMkLst>
            <pc:docMk/>
            <pc:sldMk cId="2643934368" sldId="388"/>
            <ac:picMk id="16" creationId="{8099496D-0700-2547-A8C0-1E97A49746BA}"/>
          </ac:picMkLst>
        </pc:picChg>
      </pc:sldChg>
      <pc:sldChg chg="modSp add mod">
        <pc:chgData name="Nicola Gilles Prinetti" userId="ca177d83-2754-4f94-af13-62d70acabe2d" providerId="ADAL" clId="{036283EB-4DE0-7442-89EE-847D2C803D6D}" dt="2021-11-08T09:48:11.662" v="807"/>
        <pc:sldMkLst>
          <pc:docMk/>
          <pc:sldMk cId="2181784802" sldId="389"/>
        </pc:sldMkLst>
        <pc:spChg chg="mod">
          <ac:chgData name="Nicola Gilles Prinetti" userId="ca177d83-2754-4f94-af13-62d70acabe2d" providerId="ADAL" clId="{036283EB-4DE0-7442-89EE-847D2C803D6D}" dt="2021-11-08T09:48:11.662" v="807"/>
          <ac:spMkLst>
            <pc:docMk/>
            <pc:sldMk cId="2181784802" sldId="389"/>
            <ac:spMk id="17" creationId="{DB1A81F1-BC23-EE4B-8836-643B4806F2A3}"/>
          </ac:spMkLst>
        </pc:spChg>
        <pc:picChg chg="mod">
          <ac:chgData name="Nicola Gilles Prinetti" userId="ca177d83-2754-4f94-af13-62d70acabe2d" providerId="ADAL" clId="{036283EB-4DE0-7442-89EE-847D2C803D6D}" dt="2021-11-08T09:48:01.623" v="806"/>
          <ac:picMkLst>
            <pc:docMk/>
            <pc:sldMk cId="2181784802" sldId="389"/>
            <ac:picMk id="16" creationId="{8099496D-0700-2547-A8C0-1E97A49746BA}"/>
          </ac:picMkLst>
        </pc:picChg>
      </pc:sldChg>
      <pc:sldChg chg="delSp modSp add mod">
        <pc:chgData name="Nicola Gilles Prinetti" userId="ca177d83-2754-4f94-af13-62d70acabe2d" providerId="ADAL" clId="{036283EB-4DE0-7442-89EE-847D2C803D6D}" dt="2021-11-08T09:55:22.170" v="928"/>
        <pc:sldMkLst>
          <pc:docMk/>
          <pc:sldMk cId="203800305" sldId="390"/>
        </pc:sldMkLst>
        <pc:spChg chg="mod">
          <ac:chgData name="Nicola Gilles Prinetti" userId="ca177d83-2754-4f94-af13-62d70acabe2d" providerId="ADAL" clId="{036283EB-4DE0-7442-89EE-847D2C803D6D}" dt="2021-11-08T09:53:21.947" v="836" actId="20577"/>
          <ac:spMkLst>
            <pc:docMk/>
            <pc:sldMk cId="203800305" sldId="390"/>
            <ac:spMk id="5" creationId="{4867DC6D-087B-A549-A2B4-C90CE6073BC3}"/>
          </ac:spMkLst>
        </pc:spChg>
        <pc:spChg chg="mod">
          <ac:chgData name="Nicola Gilles Prinetti" userId="ca177d83-2754-4f94-af13-62d70acabe2d" providerId="ADAL" clId="{036283EB-4DE0-7442-89EE-847D2C803D6D}" dt="2021-11-08T09:54:32.297" v="924" actId="20577"/>
          <ac:spMkLst>
            <pc:docMk/>
            <pc:sldMk cId="203800305" sldId="390"/>
            <ac:spMk id="13" creationId="{C65F3E19-599F-D643-B318-BF73DDE0ABD6}"/>
          </ac:spMkLst>
        </pc:spChg>
        <pc:spChg chg="mod">
          <ac:chgData name="Nicola Gilles Prinetti" userId="ca177d83-2754-4f94-af13-62d70acabe2d" providerId="ADAL" clId="{036283EB-4DE0-7442-89EE-847D2C803D6D}" dt="2021-11-08T09:55:22.170" v="928"/>
          <ac:spMkLst>
            <pc:docMk/>
            <pc:sldMk cId="203800305" sldId="390"/>
            <ac:spMk id="17" creationId="{DB1A81F1-BC23-EE4B-8836-643B4806F2A3}"/>
          </ac:spMkLst>
        </pc:spChg>
        <pc:picChg chg="del">
          <ac:chgData name="Nicola Gilles Prinetti" userId="ca177d83-2754-4f94-af13-62d70acabe2d" providerId="ADAL" clId="{036283EB-4DE0-7442-89EE-847D2C803D6D}" dt="2021-11-08T09:51:31.236" v="822" actId="478"/>
          <ac:picMkLst>
            <pc:docMk/>
            <pc:sldMk cId="203800305" sldId="390"/>
            <ac:picMk id="7" creationId="{9AF07AA7-0BC4-7247-879B-FDEF5D84A664}"/>
          </ac:picMkLst>
        </pc:picChg>
        <pc:picChg chg="mod">
          <ac:chgData name="Nicola Gilles Prinetti" userId="ca177d83-2754-4f94-af13-62d70acabe2d" providerId="ADAL" clId="{036283EB-4DE0-7442-89EE-847D2C803D6D}" dt="2021-11-08T09:53:51.524" v="844" actId="1038"/>
          <ac:picMkLst>
            <pc:docMk/>
            <pc:sldMk cId="203800305" sldId="390"/>
            <ac:picMk id="14" creationId="{31C7DD04-CAE0-CB45-BD48-79083459BA9B}"/>
          </ac:picMkLst>
        </pc:picChg>
        <pc:picChg chg="mod">
          <ac:chgData name="Nicola Gilles Prinetti" userId="ca177d83-2754-4f94-af13-62d70acabe2d" providerId="ADAL" clId="{036283EB-4DE0-7442-89EE-847D2C803D6D}" dt="2021-11-08T09:53:51.524" v="844" actId="1038"/>
          <ac:picMkLst>
            <pc:docMk/>
            <pc:sldMk cId="203800305" sldId="390"/>
            <ac:picMk id="15" creationId="{D03B7B95-2D60-1A40-8303-CA1087573744}"/>
          </ac:picMkLst>
        </pc:picChg>
        <pc:picChg chg="mod">
          <ac:chgData name="Nicola Gilles Prinetti" userId="ca177d83-2754-4f94-af13-62d70acabe2d" providerId="ADAL" clId="{036283EB-4DE0-7442-89EE-847D2C803D6D}" dt="2021-11-08T09:53:12.263" v="824"/>
          <ac:picMkLst>
            <pc:docMk/>
            <pc:sldMk cId="203800305" sldId="390"/>
            <ac:picMk id="16" creationId="{8099496D-0700-2547-A8C0-1E97A49746BA}"/>
          </ac:picMkLst>
        </pc:picChg>
      </pc:sldChg>
      <pc:sldChg chg="modSp add mod">
        <pc:chgData name="Nicola Gilles Prinetti" userId="ca177d83-2754-4f94-af13-62d70acabe2d" providerId="ADAL" clId="{036283EB-4DE0-7442-89EE-847D2C803D6D}" dt="2021-11-08T09:59:54.250" v="955" actId="20577"/>
        <pc:sldMkLst>
          <pc:docMk/>
          <pc:sldMk cId="693610110" sldId="391"/>
        </pc:sldMkLst>
        <pc:spChg chg="mod">
          <ac:chgData name="Nicola Gilles Prinetti" userId="ca177d83-2754-4f94-af13-62d70acabe2d" providerId="ADAL" clId="{036283EB-4DE0-7442-89EE-847D2C803D6D}" dt="2021-11-08T09:59:54.250" v="955" actId="20577"/>
          <ac:spMkLst>
            <pc:docMk/>
            <pc:sldMk cId="693610110" sldId="391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036283EB-4DE0-7442-89EE-847D2C803D6D}" dt="2021-11-08T09:59:44.840" v="953" actId="1076"/>
          <ac:picMkLst>
            <pc:docMk/>
            <pc:sldMk cId="693610110" sldId="391"/>
            <ac:picMk id="16" creationId="{8099496D-0700-2547-A8C0-1E97A49746BA}"/>
          </ac:picMkLst>
        </pc:picChg>
      </pc:sldChg>
      <pc:sldChg chg="modSp add mod">
        <pc:chgData name="Nicola Gilles Prinetti" userId="ca177d83-2754-4f94-af13-62d70acabe2d" providerId="ADAL" clId="{036283EB-4DE0-7442-89EE-847D2C803D6D}" dt="2021-11-08T10:05:11.388" v="997" actId="1036"/>
        <pc:sldMkLst>
          <pc:docMk/>
          <pc:sldMk cId="3772848624" sldId="392"/>
        </pc:sldMkLst>
        <pc:spChg chg="mod">
          <ac:chgData name="Nicola Gilles Prinetti" userId="ca177d83-2754-4f94-af13-62d70acabe2d" providerId="ADAL" clId="{036283EB-4DE0-7442-89EE-847D2C803D6D}" dt="2021-11-08T10:04:57.633" v="986" actId="1076"/>
          <ac:spMkLst>
            <pc:docMk/>
            <pc:sldMk cId="3772848624" sldId="392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036283EB-4DE0-7442-89EE-847D2C803D6D}" dt="2021-11-08T10:05:11.388" v="997" actId="1036"/>
          <ac:picMkLst>
            <pc:docMk/>
            <pc:sldMk cId="3772848624" sldId="392"/>
            <ac:picMk id="16" creationId="{8099496D-0700-2547-A8C0-1E97A49746BA}"/>
          </ac:picMkLst>
        </pc:picChg>
      </pc:sldChg>
      <pc:sldChg chg="modSp add mod">
        <pc:chgData name="Nicola Gilles Prinetti" userId="ca177d83-2754-4f94-af13-62d70acabe2d" providerId="ADAL" clId="{036283EB-4DE0-7442-89EE-847D2C803D6D}" dt="2021-11-08T10:16:04.565" v="1110" actId="20577"/>
        <pc:sldMkLst>
          <pc:docMk/>
          <pc:sldMk cId="1904848427" sldId="393"/>
        </pc:sldMkLst>
        <pc:spChg chg="mod">
          <ac:chgData name="Nicola Gilles Prinetti" userId="ca177d83-2754-4f94-af13-62d70acabe2d" providerId="ADAL" clId="{036283EB-4DE0-7442-89EE-847D2C803D6D}" dt="2021-11-08T10:16:04.565" v="1110" actId="20577"/>
          <ac:spMkLst>
            <pc:docMk/>
            <pc:sldMk cId="1904848427" sldId="393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036283EB-4DE0-7442-89EE-847D2C803D6D}" dt="2021-11-08T10:15:39.782" v="1085" actId="14826"/>
          <ac:picMkLst>
            <pc:docMk/>
            <pc:sldMk cId="1904848427" sldId="393"/>
            <ac:picMk id="16" creationId="{8099496D-0700-2547-A8C0-1E97A49746BA}"/>
          </ac:picMkLst>
        </pc:picChg>
      </pc:sldChg>
      <pc:sldMasterChg chg="modSldLayout">
        <pc:chgData name="Nicola Gilles Prinetti" userId="ca177d83-2754-4f94-af13-62d70acabe2d" providerId="ADAL" clId="{036283EB-4DE0-7442-89EE-847D2C803D6D}" dt="2021-11-08T08:39:34.737" v="0" actId="14826"/>
        <pc:sldMasterMkLst>
          <pc:docMk/>
          <pc:sldMasterMk cId="3981575698" sldId="2147483648"/>
        </pc:sldMasterMkLst>
        <pc:sldLayoutChg chg="modSp mod">
          <pc:chgData name="Nicola Gilles Prinetti" userId="ca177d83-2754-4f94-af13-62d70acabe2d" providerId="ADAL" clId="{036283EB-4DE0-7442-89EE-847D2C803D6D}" dt="2021-11-08T08:39:34.737" v="0" actId="14826"/>
          <pc:sldLayoutMkLst>
            <pc:docMk/>
            <pc:sldMasterMk cId="3981575698" sldId="2147483648"/>
            <pc:sldLayoutMk cId="3582240429" sldId="2147483671"/>
          </pc:sldLayoutMkLst>
          <pc:picChg chg="mod">
            <ac:chgData name="Nicola Gilles Prinetti" userId="ca177d83-2754-4f94-af13-62d70acabe2d" providerId="ADAL" clId="{036283EB-4DE0-7442-89EE-847D2C803D6D}" dt="2021-11-08T08:39:34.737" v="0" actId="14826"/>
            <ac:picMkLst>
              <pc:docMk/>
              <pc:sldMasterMk cId="3981575698" sldId="2147483648"/>
              <pc:sldLayoutMk cId="3582240429" sldId="2147483671"/>
              <ac:picMk id="12" creationId="{6203C3AA-BB4D-1F4F-8786-0FF61C4A5798}"/>
            </ac:picMkLst>
          </pc:picChg>
        </pc:sldLayoutChg>
      </pc:sldMasterChg>
    </pc:docChg>
  </pc:docChgLst>
  <pc:docChgLst>
    <pc:chgData name="Nicola Gilles Prinetti" userId="ca177d83-2754-4f94-af13-62d70acabe2d" providerId="ADAL" clId="{5EA4BB3B-0511-E64E-9869-5B632025E38B}"/>
    <pc:docChg chg="undo redo custSel addSld delSld modSld sldOrd modMainMaster">
      <pc:chgData name="Nicola Gilles Prinetti" userId="ca177d83-2754-4f94-af13-62d70acabe2d" providerId="ADAL" clId="{5EA4BB3B-0511-E64E-9869-5B632025E38B}" dt="2021-11-18T11:07:27.449" v="704"/>
      <pc:docMkLst>
        <pc:docMk/>
      </pc:docMkLst>
      <pc:sldChg chg="modSp mod">
        <pc:chgData name="Nicola Gilles Prinetti" userId="ca177d83-2754-4f94-af13-62d70acabe2d" providerId="ADAL" clId="{5EA4BB3B-0511-E64E-9869-5B632025E38B}" dt="2021-11-08T10:32:46.638" v="41" actId="14826"/>
        <pc:sldMkLst>
          <pc:docMk/>
          <pc:sldMk cId="431061982" sldId="256"/>
        </pc:sldMkLst>
        <pc:spChg chg="mod">
          <ac:chgData name="Nicola Gilles Prinetti" userId="ca177d83-2754-4f94-af13-62d70acabe2d" providerId="ADAL" clId="{5EA4BB3B-0511-E64E-9869-5B632025E38B}" dt="2021-11-08T10:30:47.871" v="36" actId="20577"/>
          <ac:spMkLst>
            <pc:docMk/>
            <pc:sldMk cId="431061982" sldId="256"/>
            <ac:spMk id="2" creationId="{00000000-0000-0000-0000-000000000000}"/>
          </ac:spMkLst>
        </pc:spChg>
        <pc:spChg chg="mod">
          <ac:chgData name="Nicola Gilles Prinetti" userId="ca177d83-2754-4f94-af13-62d70acabe2d" providerId="ADAL" clId="{5EA4BB3B-0511-E64E-9869-5B632025E38B}" dt="2021-11-08T10:30:28.709" v="1" actId="20577"/>
          <ac:spMkLst>
            <pc:docMk/>
            <pc:sldMk cId="431061982" sldId="256"/>
            <ac:spMk id="6" creationId="{00000000-0000-0000-0000-000000000000}"/>
          </ac:spMkLst>
        </pc:spChg>
        <pc:spChg chg="mod">
          <ac:chgData name="Nicola Gilles Prinetti" userId="ca177d83-2754-4f94-af13-62d70acabe2d" providerId="ADAL" clId="{5EA4BB3B-0511-E64E-9869-5B632025E38B}" dt="2021-11-08T10:31:04.723" v="40" actId="20577"/>
          <ac:spMkLst>
            <pc:docMk/>
            <pc:sldMk cId="431061982" sldId="256"/>
            <ac:spMk id="19" creationId="{569E1F1E-CC2E-1044-A58D-70FB7FBE0792}"/>
          </ac:spMkLst>
        </pc:spChg>
        <pc:picChg chg="mod">
          <ac:chgData name="Nicola Gilles Prinetti" userId="ca177d83-2754-4f94-af13-62d70acabe2d" providerId="ADAL" clId="{5EA4BB3B-0511-E64E-9869-5B632025E38B}" dt="2021-11-08T10:32:46.638" v="41" actId="14826"/>
          <ac:picMkLst>
            <pc:docMk/>
            <pc:sldMk cId="431061982" sldId="256"/>
            <ac:picMk id="13" creationId="{32AE894A-BCB6-014F-BC89-551B1FE7253A}"/>
          </ac:picMkLst>
        </pc:picChg>
      </pc:sldChg>
      <pc:sldChg chg="delSp modSp mod">
        <pc:chgData name="Nicola Gilles Prinetti" userId="ca177d83-2754-4f94-af13-62d70acabe2d" providerId="ADAL" clId="{5EA4BB3B-0511-E64E-9869-5B632025E38B}" dt="2021-11-08T10:36:35.084" v="109" actId="14826"/>
        <pc:sldMkLst>
          <pc:docMk/>
          <pc:sldMk cId="2885056181" sldId="355"/>
        </pc:sldMkLst>
        <pc:spChg chg="mod">
          <ac:chgData name="Nicola Gilles Prinetti" userId="ca177d83-2754-4f94-af13-62d70acabe2d" providerId="ADAL" clId="{5EA4BB3B-0511-E64E-9869-5B632025E38B}" dt="2021-11-08T10:36:04.364" v="108" actId="1038"/>
          <ac:spMkLst>
            <pc:docMk/>
            <pc:sldMk cId="2885056181" sldId="355"/>
            <ac:spMk id="6" creationId="{7F212161-F8CB-B44F-A4CE-490988A6FAAB}"/>
          </ac:spMkLst>
        </pc:spChg>
        <pc:spChg chg="del">
          <ac:chgData name="Nicola Gilles Prinetti" userId="ca177d83-2754-4f94-af13-62d70acabe2d" providerId="ADAL" clId="{5EA4BB3B-0511-E64E-9869-5B632025E38B}" dt="2021-11-08T10:34:35.337" v="42" actId="478"/>
          <ac:spMkLst>
            <pc:docMk/>
            <pc:sldMk cId="2885056181" sldId="355"/>
            <ac:spMk id="11" creationId="{BC63053A-7D32-AE44-8AFB-D604F59CA55A}"/>
          </ac:spMkLst>
        </pc:spChg>
        <pc:picChg chg="mod">
          <ac:chgData name="Nicola Gilles Prinetti" userId="ca177d83-2754-4f94-af13-62d70acabe2d" providerId="ADAL" clId="{5EA4BB3B-0511-E64E-9869-5B632025E38B}" dt="2021-11-08T10:36:35.084" v="109" actId="14826"/>
          <ac:picMkLst>
            <pc:docMk/>
            <pc:sldMk cId="2885056181" sldId="355"/>
            <ac:picMk id="3" creationId="{C04685B1-BED2-6746-9C63-166DB4D67C05}"/>
          </ac:picMkLst>
        </pc:picChg>
        <pc:picChg chg="mod modCrop">
          <ac:chgData name="Nicola Gilles Prinetti" userId="ca177d83-2754-4f94-af13-62d70acabe2d" providerId="ADAL" clId="{5EA4BB3B-0511-E64E-9869-5B632025E38B}" dt="2021-11-08T10:35:36.738" v="49" actId="12788"/>
          <ac:picMkLst>
            <pc:docMk/>
            <pc:sldMk cId="2885056181" sldId="355"/>
            <ac:picMk id="9" creationId="{C7A24FB3-4CA6-6C40-A1CC-F28A19900D15}"/>
          </ac:picMkLst>
        </pc:picChg>
      </pc:sldChg>
      <pc:sldChg chg="del">
        <pc:chgData name="Nicola Gilles Prinetti" userId="ca177d83-2754-4f94-af13-62d70acabe2d" providerId="ADAL" clId="{5EA4BB3B-0511-E64E-9869-5B632025E38B}" dt="2021-11-13T14:51:27.706" v="371" actId="2696"/>
        <pc:sldMkLst>
          <pc:docMk/>
          <pc:sldMk cId="3294601815" sldId="358"/>
        </pc:sldMkLst>
      </pc:sldChg>
      <pc:sldChg chg="del">
        <pc:chgData name="Nicola Gilles Prinetti" userId="ca177d83-2754-4f94-af13-62d70acabe2d" providerId="ADAL" clId="{5EA4BB3B-0511-E64E-9869-5B632025E38B}" dt="2021-11-13T14:51:27.706" v="371" actId="2696"/>
        <pc:sldMkLst>
          <pc:docMk/>
          <pc:sldMk cId="1164662588" sldId="359"/>
        </pc:sldMkLst>
      </pc:sldChg>
      <pc:sldChg chg="addSp delSp modSp mod">
        <pc:chgData name="Nicola Gilles Prinetti" userId="ca177d83-2754-4f94-af13-62d70acabe2d" providerId="ADAL" clId="{5EA4BB3B-0511-E64E-9869-5B632025E38B}" dt="2021-11-13T14:57:09.911" v="404" actId="20577"/>
        <pc:sldMkLst>
          <pc:docMk/>
          <pc:sldMk cId="3913983244" sldId="366"/>
        </pc:sldMkLst>
        <pc:spChg chg="mod">
          <ac:chgData name="Nicola Gilles Prinetti" userId="ca177d83-2754-4f94-af13-62d70acabe2d" providerId="ADAL" clId="{5EA4BB3B-0511-E64E-9869-5B632025E38B}" dt="2021-11-13T14:57:09.911" v="404" actId="20577"/>
          <ac:spMkLst>
            <pc:docMk/>
            <pc:sldMk cId="3913983244" sldId="366"/>
            <ac:spMk id="6" creationId="{7F212161-F8CB-B44F-A4CE-490988A6FAAB}"/>
          </ac:spMkLst>
        </pc:spChg>
        <pc:spChg chg="del">
          <ac:chgData name="Nicola Gilles Prinetti" userId="ca177d83-2754-4f94-af13-62d70acabe2d" providerId="ADAL" clId="{5EA4BB3B-0511-E64E-9869-5B632025E38B}" dt="2021-11-13T14:53:47.988" v="380" actId="478"/>
          <ac:spMkLst>
            <pc:docMk/>
            <pc:sldMk cId="3913983244" sldId="366"/>
            <ac:spMk id="8" creationId="{B24A06F6-8032-9C45-8856-A8546F50AC75}"/>
          </ac:spMkLst>
        </pc:spChg>
        <pc:spChg chg="del">
          <ac:chgData name="Nicola Gilles Prinetti" userId="ca177d83-2754-4f94-af13-62d70acabe2d" providerId="ADAL" clId="{5EA4BB3B-0511-E64E-9869-5B632025E38B}" dt="2021-11-13T14:53:47.988" v="380" actId="478"/>
          <ac:spMkLst>
            <pc:docMk/>
            <pc:sldMk cId="3913983244" sldId="366"/>
            <ac:spMk id="12" creationId="{7DA68DA6-F2C8-0A45-9477-9895565F647B}"/>
          </ac:spMkLst>
        </pc:spChg>
        <pc:spChg chg="add mod">
          <ac:chgData name="Nicola Gilles Prinetti" userId="ca177d83-2754-4f94-af13-62d70acabe2d" providerId="ADAL" clId="{5EA4BB3B-0511-E64E-9869-5B632025E38B}" dt="2021-11-13T14:54:31.138" v="384"/>
          <ac:spMkLst>
            <pc:docMk/>
            <pc:sldMk cId="3913983244" sldId="366"/>
            <ac:spMk id="13" creationId="{0946488F-2F07-C74F-82C4-49F5EEA54EC4}"/>
          </ac:spMkLst>
        </pc:spChg>
        <pc:spChg chg="add mod">
          <ac:chgData name="Nicola Gilles Prinetti" userId="ca177d83-2754-4f94-af13-62d70acabe2d" providerId="ADAL" clId="{5EA4BB3B-0511-E64E-9869-5B632025E38B}" dt="2021-11-13T14:55:03.924" v="386"/>
          <ac:spMkLst>
            <pc:docMk/>
            <pc:sldMk cId="3913983244" sldId="366"/>
            <ac:spMk id="14" creationId="{552A1D5B-CA84-C54F-80A8-26588CC4EF0E}"/>
          </ac:spMkLst>
        </pc:spChg>
        <pc:spChg chg="mod">
          <ac:chgData name="Nicola Gilles Prinetti" userId="ca177d83-2754-4f94-af13-62d70acabe2d" providerId="ADAL" clId="{5EA4BB3B-0511-E64E-9869-5B632025E38B}" dt="2021-11-13T14:54:14.907" v="382"/>
          <ac:spMkLst>
            <pc:docMk/>
            <pc:sldMk cId="3913983244" sldId="366"/>
            <ac:spMk id="15" creationId="{AA154FE7-27C7-D74D-A42E-E008D10AAC25}"/>
          </ac:spMkLst>
        </pc:spChg>
        <pc:spChg chg="del">
          <ac:chgData name="Nicola Gilles Prinetti" userId="ca177d83-2754-4f94-af13-62d70acabe2d" providerId="ADAL" clId="{5EA4BB3B-0511-E64E-9869-5B632025E38B}" dt="2021-11-13T14:53:47.988" v="380" actId="478"/>
          <ac:spMkLst>
            <pc:docMk/>
            <pc:sldMk cId="3913983244" sldId="366"/>
            <ac:spMk id="16" creationId="{CC4F90B5-87A9-F74C-832A-51CE0AD94017}"/>
          </ac:spMkLst>
        </pc:spChg>
        <pc:spChg chg="del">
          <ac:chgData name="Nicola Gilles Prinetti" userId="ca177d83-2754-4f94-af13-62d70acabe2d" providerId="ADAL" clId="{5EA4BB3B-0511-E64E-9869-5B632025E38B}" dt="2021-11-13T14:53:47.988" v="380" actId="478"/>
          <ac:spMkLst>
            <pc:docMk/>
            <pc:sldMk cId="3913983244" sldId="366"/>
            <ac:spMk id="17" creationId="{DFDFC086-F579-4741-9C1F-573970C4E51E}"/>
          </ac:spMkLst>
        </pc:spChg>
        <pc:spChg chg="del">
          <ac:chgData name="Nicola Gilles Prinetti" userId="ca177d83-2754-4f94-af13-62d70acabe2d" providerId="ADAL" clId="{5EA4BB3B-0511-E64E-9869-5B632025E38B}" dt="2021-11-13T14:53:47.988" v="380" actId="478"/>
          <ac:spMkLst>
            <pc:docMk/>
            <pc:sldMk cId="3913983244" sldId="366"/>
            <ac:spMk id="18" creationId="{1C27CECC-297C-914E-8622-597DD3CA3C9E}"/>
          </ac:spMkLst>
        </pc:spChg>
        <pc:spChg chg="del">
          <ac:chgData name="Nicola Gilles Prinetti" userId="ca177d83-2754-4f94-af13-62d70acabe2d" providerId="ADAL" clId="{5EA4BB3B-0511-E64E-9869-5B632025E38B}" dt="2021-11-13T14:53:47.988" v="380" actId="478"/>
          <ac:spMkLst>
            <pc:docMk/>
            <pc:sldMk cId="3913983244" sldId="366"/>
            <ac:spMk id="19" creationId="{2744A5CC-4115-1245-8A18-7C9C647BAEED}"/>
          </ac:spMkLst>
        </pc:spChg>
        <pc:spChg chg="add mod">
          <ac:chgData name="Nicola Gilles Prinetti" userId="ca177d83-2754-4f94-af13-62d70acabe2d" providerId="ADAL" clId="{5EA4BB3B-0511-E64E-9869-5B632025E38B}" dt="2021-11-13T14:55:14.391" v="388"/>
          <ac:spMkLst>
            <pc:docMk/>
            <pc:sldMk cId="3913983244" sldId="366"/>
            <ac:spMk id="20" creationId="{5D7C572F-5E77-874E-8AFB-003625997916}"/>
          </ac:spMkLst>
        </pc:spChg>
        <pc:spChg chg="add mod">
          <ac:chgData name="Nicola Gilles Prinetti" userId="ca177d83-2754-4f94-af13-62d70acabe2d" providerId="ADAL" clId="{5EA4BB3B-0511-E64E-9869-5B632025E38B}" dt="2021-11-13T14:55:27.246" v="390"/>
          <ac:spMkLst>
            <pc:docMk/>
            <pc:sldMk cId="3913983244" sldId="366"/>
            <ac:spMk id="21" creationId="{628FFD17-A195-844D-B2A2-64F3729C0866}"/>
          </ac:spMkLst>
        </pc:spChg>
        <pc:spChg chg="add mod">
          <ac:chgData name="Nicola Gilles Prinetti" userId="ca177d83-2754-4f94-af13-62d70acabe2d" providerId="ADAL" clId="{5EA4BB3B-0511-E64E-9869-5B632025E38B}" dt="2021-11-13T14:55:43.271" v="392"/>
          <ac:spMkLst>
            <pc:docMk/>
            <pc:sldMk cId="3913983244" sldId="366"/>
            <ac:spMk id="22" creationId="{641CE049-0314-9340-BBA3-C985F0C23AC1}"/>
          </ac:spMkLst>
        </pc:spChg>
        <pc:spChg chg="add mod">
          <ac:chgData name="Nicola Gilles Prinetti" userId="ca177d83-2754-4f94-af13-62d70acabe2d" providerId="ADAL" clId="{5EA4BB3B-0511-E64E-9869-5B632025E38B}" dt="2021-11-13T14:55:54.709" v="394"/>
          <ac:spMkLst>
            <pc:docMk/>
            <pc:sldMk cId="3913983244" sldId="366"/>
            <ac:spMk id="23" creationId="{F5DAFBA9-960B-1347-9160-2597664D0C6D}"/>
          </ac:spMkLst>
        </pc:spChg>
        <pc:spChg chg="add mod">
          <ac:chgData name="Nicola Gilles Prinetti" userId="ca177d83-2754-4f94-af13-62d70acabe2d" providerId="ADAL" clId="{5EA4BB3B-0511-E64E-9869-5B632025E38B}" dt="2021-11-13T14:56:12.025" v="396"/>
          <ac:spMkLst>
            <pc:docMk/>
            <pc:sldMk cId="3913983244" sldId="366"/>
            <ac:spMk id="24" creationId="{F9DF1C3C-29A4-D843-A392-F9F47C5FDD31}"/>
          </ac:spMkLst>
        </pc:spChg>
        <pc:picChg chg="mod">
          <ac:chgData name="Nicola Gilles Prinetti" userId="ca177d83-2754-4f94-af13-62d70acabe2d" providerId="ADAL" clId="{5EA4BB3B-0511-E64E-9869-5B632025E38B}" dt="2021-11-13T14:53:20.828" v="379" actId="1035"/>
          <ac:picMkLst>
            <pc:docMk/>
            <pc:sldMk cId="3913983244" sldId="366"/>
            <ac:picMk id="2" creationId="{A7AD357E-F798-6948-B825-D6D12F497B0D}"/>
          </ac:picMkLst>
        </pc:picChg>
      </pc:sldChg>
      <pc:sldChg chg="modSp mod">
        <pc:chgData name="Nicola Gilles Prinetti" userId="ca177d83-2754-4f94-af13-62d70acabe2d" providerId="ADAL" clId="{5EA4BB3B-0511-E64E-9869-5B632025E38B}" dt="2021-11-13T14:58:51.100" v="407"/>
        <pc:sldMkLst>
          <pc:docMk/>
          <pc:sldMk cId="2108940442" sldId="367"/>
        </pc:sldMkLst>
        <pc:picChg chg="mod">
          <ac:chgData name="Nicola Gilles Prinetti" userId="ca177d83-2754-4f94-af13-62d70acabe2d" providerId="ADAL" clId="{5EA4BB3B-0511-E64E-9869-5B632025E38B}" dt="2021-11-13T14:58:10.801" v="405"/>
          <ac:picMkLst>
            <pc:docMk/>
            <pc:sldMk cId="2108940442" sldId="367"/>
            <ac:picMk id="12" creationId="{D997FFD9-E4CC-5B44-8240-D4D52F800C77}"/>
          </ac:picMkLst>
        </pc:picChg>
        <pc:picChg chg="mod">
          <ac:chgData name="Nicola Gilles Prinetti" userId="ca177d83-2754-4f94-af13-62d70acabe2d" providerId="ADAL" clId="{5EA4BB3B-0511-E64E-9869-5B632025E38B}" dt="2021-11-13T14:58:51.100" v="407"/>
          <ac:picMkLst>
            <pc:docMk/>
            <pc:sldMk cId="2108940442" sldId="367"/>
            <ac:picMk id="16" creationId="{8099496D-0700-2547-A8C0-1E97A49746BA}"/>
          </ac:picMkLst>
        </pc:picChg>
      </pc:sldChg>
      <pc:sldChg chg="modSp mod">
        <pc:chgData name="Nicola Gilles Prinetti" userId="ca177d83-2754-4f94-af13-62d70acabe2d" providerId="ADAL" clId="{5EA4BB3B-0511-E64E-9869-5B632025E38B}" dt="2021-11-18T11:01:28.691" v="700" actId="1076"/>
        <pc:sldMkLst>
          <pc:docMk/>
          <pc:sldMk cId="703061751" sldId="368"/>
        </pc:sldMkLst>
        <pc:spChg chg="mod">
          <ac:chgData name="Nicola Gilles Prinetti" userId="ca177d83-2754-4f94-af13-62d70acabe2d" providerId="ADAL" clId="{5EA4BB3B-0511-E64E-9869-5B632025E38B}" dt="2021-11-18T11:01:28.691" v="700" actId="1076"/>
          <ac:spMkLst>
            <pc:docMk/>
            <pc:sldMk cId="703061751" sldId="368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5EA4BB3B-0511-E64E-9869-5B632025E38B}" dt="2021-11-13T15:00:20.272" v="411" actId="1076"/>
          <ac:picMkLst>
            <pc:docMk/>
            <pc:sldMk cId="703061751" sldId="368"/>
            <ac:picMk id="16" creationId="{8099496D-0700-2547-A8C0-1E97A49746BA}"/>
          </ac:picMkLst>
        </pc:picChg>
      </pc:sldChg>
      <pc:sldChg chg="del">
        <pc:chgData name="Nicola Gilles Prinetti" userId="ca177d83-2754-4f94-af13-62d70acabe2d" providerId="ADAL" clId="{5EA4BB3B-0511-E64E-9869-5B632025E38B}" dt="2021-11-13T15:04:08.675" v="436" actId="2696"/>
        <pc:sldMkLst>
          <pc:docMk/>
          <pc:sldMk cId="4035168910" sldId="369"/>
        </pc:sldMkLst>
      </pc:sldChg>
      <pc:sldChg chg="modSp mod">
        <pc:chgData name="Nicola Gilles Prinetti" userId="ca177d83-2754-4f94-af13-62d70acabe2d" providerId="ADAL" clId="{5EA4BB3B-0511-E64E-9869-5B632025E38B}" dt="2021-11-13T15:02:55.933" v="435" actId="20577"/>
        <pc:sldMkLst>
          <pc:docMk/>
          <pc:sldMk cId="3741459334" sldId="370"/>
        </pc:sldMkLst>
        <pc:spChg chg="mod">
          <ac:chgData name="Nicola Gilles Prinetti" userId="ca177d83-2754-4f94-af13-62d70acabe2d" providerId="ADAL" clId="{5EA4BB3B-0511-E64E-9869-5B632025E38B}" dt="2021-11-13T15:02:55.933" v="435" actId="20577"/>
          <ac:spMkLst>
            <pc:docMk/>
            <pc:sldMk cId="3741459334" sldId="370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5EA4BB3B-0511-E64E-9869-5B632025E38B}" dt="2021-11-13T15:02:39.986" v="429" actId="1035"/>
          <ac:picMkLst>
            <pc:docMk/>
            <pc:sldMk cId="3741459334" sldId="370"/>
            <ac:picMk id="16" creationId="{8099496D-0700-2547-A8C0-1E97A49746BA}"/>
          </ac:picMkLst>
        </pc:picChg>
      </pc:sldChg>
      <pc:sldChg chg="addSp modSp mod modAnim">
        <pc:chgData name="Nicola Gilles Prinetti" userId="ca177d83-2754-4f94-af13-62d70acabe2d" providerId="ADAL" clId="{5EA4BB3B-0511-E64E-9869-5B632025E38B}" dt="2021-11-13T15:08:11.300" v="477"/>
        <pc:sldMkLst>
          <pc:docMk/>
          <pc:sldMk cId="1508162771" sldId="371"/>
        </pc:sldMkLst>
        <pc:spChg chg="mod">
          <ac:chgData name="Nicola Gilles Prinetti" userId="ca177d83-2754-4f94-af13-62d70acabe2d" providerId="ADAL" clId="{5EA4BB3B-0511-E64E-9869-5B632025E38B}" dt="2021-11-13T15:07:50.147" v="475" actId="20577"/>
          <ac:spMkLst>
            <pc:docMk/>
            <pc:sldMk cId="1508162771" sldId="371"/>
            <ac:spMk id="8" creationId="{D8CCA92B-3866-8F49-BB6C-B2674F8EC565}"/>
          </ac:spMkLst>
        </pc:spChg>
        <pc:picChg chg="add mod">
          <ac:chgData name="Nicola Gilles Prinetti" userId="ca177d83-2754-4f94-af13-62d70acabe2d" providerId="ADAL" clId="{5EA4BB3B-0511-E64E-9869-5B632025E38B}" dt="2021-11-13T15:07:19.297" v="464" actId="12788"/>
          <ac:picMkLst>
            <pc:docMk/>
            <pc:sldMk cId="1508162771" sldId="371"/>
            <ac:picMk id="2" creationId="{D0A54068-B555-EC4F-987B-D7EACABBA62A}"/>
          </ac:picMkLst>
        </pc:picChg>
        <pc:picChg chg="mod">
          <ac:chgData name="Nicola Gilles Prinetti" userId="ca177d83-2754-4f94-af13-62d70acabe2d" providerId="ADAL" clId="{5EA4BB3B-0511-E64E-9869-5B632025E38B}" dt="2021-11-13T15:07:10.516" v="461" actId="1076"/>
          <ac:picMkLst>
            <pc:docMk/>
            <pc:sldMk cId="1508162771" sldId="371"/>
            <ac:picMk id="16" creationId="{8099496D-0700-2547-A8C0-1E97A49746BA}"/>
          </ac:picMkLst>
        </pc:picChg>
      </pc:sldChg>
      <pc:sldChg chg="addSp delSp modSp mod modAnim">
        <pc:chgData name="Nicola Gilles Prinetti" userId="ca177d83-2754-4f94-af13-62d70acabe2d" providerId="ADAL" clId="{5EA4BB3B-0511-E64E-9869-5B632025E38B}" dt="2021-11-18T11:03:45.002" v="703"/>
        <pc:sldMkLst>
          <pc:docMk/>
          <pc:sldMk cId="4160221795" sldId="372"/>
        </pc:sldMkLst>
        <pc:spChg chg="mod">
          <ac:chgData name="Nicola Gilles Prinetti" userId="ca177d83-2754-4f94-af13-62d70acabe2d" providerId="ADAL" clId="{5EA4BB3B-0511-E64E-9869-5B632025E38B}" dt="2021-11-13T15:28:22.946" v="569" actId="20577"/>
          <ac:spMkLst>
            <pc:docMk/>
            <pc:sldMk cId="4160221795" sldId="372"/>
            <ac:spMk id="8" creationId="{D8CCA92B-3866-8F49-BB6C-B2674F8EC565}"/>
          </ac:spMkLst>
        </pc:spChg>
        <pc:spChg chg="add mod">
          <ac:chgData name="Nicola Gilles Prinetti" userId="ca177d83-2754-4f94-af13-62d70acabe2d" providerId="ADAL" clId="{5EA4BB3B-0511-E64E-9869-5B632025E38B}" dt="2021-11-13T15:34:01.269" v="597"/>
          <ac:spMkLst>
            <pc:docMk/>
            <pc:sldMk cId="4160221795" sldId="372"/>
            <ac:spMk id="11" creationId="{8E2D32D0-34A6-674D-8F12-1BCF67837F01}"/>
          </ac:spMkLst>
        </pc:spChg>
        <pc:spChg chg="add del mod">
          <ac:chgData name="Nicola Gilles Prinetti" userId="ca177d83-2754-4f94-af13-62d70acabe2d" providerId="ADAL" clId="{5EA4BB3B-0511-E64E-9869-5B632025E38B}" dt="2021-11-13T15:30:48.193" v="581" actId="478"/>
          <ac:spMkLst>
            <pc:docMk/>
            <pc:sldMk cId="4160221795" sldId="372"/>
            <ac:spMk id="11" creationId="{BBDBA64D-6BEA-304E-93F8-8035628F8F74}"/>
          </ac:spMkLst>
        </pc:spChg>
        <pc:spChg chg="add mod">
          <ac:chgData name="Nicola Gilles Prinetti" userId="ca177d83-2754-4f94-af13-62d70acabe2d" providerId="ADAL" clId="{5EA4BB3B-0511-E64E-9869-5B632025E38B}" dt="2021-11-13T15:33:47.919" v="595"/>
          <ac:spMkLst>
            <pc:docMk/>
            <pc:sldMk cId="4160221795" sldId="372"/>
            <ac:spMk id="14" creationId="{0ABDB941-9450-344A-9070-ED2AFB0741C1}"/>
          </ac:spMkLst>
        </pc:spChg>
        <pc:picChg chg="add mod">
          <ac:chgData name="Nicola Gilles Prinetti" userId="ca177d83-2754-4f94-af13-62d70acabe2d" providerId="ADAL" clId="{5EA4BB3B-0511-E64E-9869-5B632025E38B}" dt="2021-11-13T15:25:36.797" v="510" actId="1035"/>
          <ac:picMkLst>
            <pc:docMk/>
            <pc:sldMk cId="4160221795" sldId="372"/>
            <ac:picMk id="2" creationId="{89A75636-4DA2-D14F-BC39-9EAC7D784BE5}"/>
          </ac:picMkLst>
        </pc:picChg>
        <pc:picChg chg="add mod">
          <ac:chgData name="Nicola Gilles Prinetti" userId="ca177d83-2754-4f94-af13-62d70acabe2d" providerId="ADAL" clId="{5EA4BB3B-0511-E64E-9869-5B632025E38B}" dt="2021-11-13T15:25:36.797" v="510" actId="1035"/>
          <ac:picMkLst>
            <pc:docMk/>
            <pc:sldMk cId="4160221795" sldId="372"/>
            <ac:picMk id="3" creationId="{5F96C32A-1A54-0A44-B196-3DE7C45A9C1C}"/>
          </ac:picMkLst>
        </pc:picChg>
        <pc:picChg chg="add mod">
          <ac:chgData name="Nicola Gilles Prinetti" userId="ca177d83-2754-4f94-af13-62d70acabe2d" providerId="ADAL" clId="{5EA4BB3B-0511-E64E-9869-5B632025E38B}" dt="2021-11-13T15:27:44.195" v="550" actId="1076"/>
          <ac:picMkLst>
            <pc:docMk/>
            <pc:sldMk cId="4160221795" sldId="372"/>
            <ac:picMk id="4" creationId="{4F836D0C-07D4-F64C-B61B-97E950605C26}"/>
          </ac:picMkLst>
        </pc:picChg>
        <pc:picChg chg="add del mod">
          <ac:chgData name="Nicola Gilles Prinetti" userId="ca177d83-2754-4f94-af13-62d70acabe2d" providerId="ADAL" clId="{5EA4BB3B-0511-E64E-9869-5B632025E38B}" dt="2021-11-13T15:30:49.153" v="582" actId="478"/>
          <ac:picMkLst>
            <pc:docMk/>
            <pc:sldMk cId="4160221795" sldId="372"/>
            <ac:picMk id="9" creationId="{80795A20-8EF7-1F45-B5BE-18552A5D3344}"/>
          </ac:picMkLst>
        </pc:picChg>
        <pc:picChg chg="add mod">
          <ac:chgData name="Nicola Gilles Prinetti" userId="ca177d83-2754-4f94-af13-62d70acabe2d" providerId="ADAL" clId="{5EA4BB3B-0511-E64E-9869-5B632025E38B}" dt="2021-11-13T15:31:16.178" v="587" actId="3626"/>
          <ac:picMkLst>
            <pc:docMk/>
            <pc:sldMk cId="4160221795" sldId="372"/>
            <ac:picMk id="10" creationId="{83A6D0B8-A394-2A47-8F9C-7B7F5EE6C210}"/>
          </ac:picMkLst>
        </pc:picChg>
        <pc:picChg chg="add mod">
          <ac:chgData name="Nicola Gilles Prinetti" userId="ca177d83-2754-4f94-af13-62d70acabe2d" providerId="ADAL" clId="{5EA4BB3B-0511-E64E-9869-5B632025E38B}" dt="2021-11-13T15:31:22.943" v="588" actId="3626"/>
          <ac:picMkLst>
            <pc:docMk/>
            <pc:sldMk cId="4160221795" sldId="372"/>
            <ac:picMk id="12" creationId="{3040A581-872A-8E4B-8791-E1B563CA5071}"/>
          </ac:picMkLst>
        </pc:picChg>
        <pc:picChg chg="add del mod">
          <ac:chgData name="Nicola Gilles Prinetti" userId="ca177d83-2754-4f94-af13-62d70acabe2d" providerId="ADAL" clId="{5EA4BB3B-0511-E64E-9869-5B632025E38B}" dt="2021-11-13T15:31:35.836" v="590"/>
          <ac:picMkLst>
            <pc:docMk/>
            <pc:sldMk cId="4160221795" sldId="372"/>
            <ac:picMk id="13" creationId="{FF28CA22-46CE-E14D-9F6A-98B52665A0F5}"/>
          </ac:picMkLst>
        </pc:picChg>
        <pc:picChg chg="mod">
          <ac:chgData name="Nicola Gilles Prinetti" userId="ca177d83-2754-4f94-af13-62d70acabe2d" providerId="ADAL" clId="{5EA4BB3B-0511-E64E-9869-5B632025E38B}" dt="2021-11-13T15:29:31.652" v="578"/>
          <ac:picMkLst>
            <pc:docMk/>
            <pc:sldMk cId="4160221795" sldId="372"/>
            <ac:picMk id="16" creationId="{8099496D-0700-2547-A8C0-1E97A49746BA}"/>
          </ac:picMkLst>
        </pc:picChg>
      </pc:sldChg>
      <pc:sldChg chg="modSp mod ord">
        <pc:chgData name="Nicola Gilles Prinetti" userId="ca177d83-2754-4f94-af13-62d70acabe2d" providerId="ADAL" clId="{5EA4BB3B-0511-E64E-9869-5B632025E38B}" dt="2021-11-13T15:02:05.458" v="422"/>
        <pc:sldMkLst>
          <pc:docMk/>
          <pc:sldMk cId="566141037" sldId="373"/>
        </pc:sldMkLst>
        <pc:spChg chg="mod">
          <ac:chgData name="Nicola Gilles Prinetti" userId="ca177d83-2754-4f94-af13-62d70acabe2d" providerId="ADAL" clId="{5EA4BB3B-0511-E64E-9869-5B632025E38B}" dt="2021-11-13T15:02:05.458" v="422"/>
          <ac:spMkLst>
            <pc:docMk/>
            <pc:sldMk cId="566141037" sldId="373"/>
            <ac:spMk id="17" creationId="{DB1A81F1-BC23-EE4B-8836-643B4806F2A3}"/>
          </ac:spMkLst>
        </pc:spChg>
        <pc:picChg chg="mod">
          <ac:chgData name="Nicola Gilles Prinetti" userId="ca177d83-2754-4f94-af13-62d70acabe2d" providerId="ADAL" clId="{5EA4BB3B-0511-E64E-9869-5B632025E38B}" dt="2021-11-13T15:01:57.207" v="421"/>
          <ac:picMkLst>
            <pc:docMk/>
            <pc:sldMk cId="566141037" sldId="373"/>
            <ac:picMk id="16" creationId="{8099496D-0700-2547-A8C0-1E97A49746BA}"/>
          </ac:picMkLst>
        </pc:picChg>
      </pc:sldChg>
      <pc:sldChg chg="del">
        <pc:chgData name="Nicola Gilles Prinetti" userId="ca177d83-2754-4f94-af13-62d70acabe2d" providerId="ADAL" clId="{5EA4BB3B-0511-E64E-9869-5B632025E38B}" dt="2021-11-13T15:40:50.719" v="626" actId="2696"/>
        <pc:sldMkLst>
          <pc:docMk/>
          <pc:sldMk cId="1886852555" sldId="374"/>
        </pc:sldMkLst>
      </pc:sldChg>
      <pc:sldChg chg="addSp delSp modSp mod ord">
        <pc:chgData name="Nicola Gilles Prinetti" userId="ca177d83-2754-4f94-af13-62d70acabe2d" providerId="ADAL" clId="{5EA4BB3B-0511-E64E-9869-5B632025E38B}" dt="2021-11-18T11:07:27.449" v="704"/>
        <pc:sldMkLst>
          <pc:docMk/>
          <pc:sldMk cId="3037203134" sldId="375"/>
        </pc:sldMkLst>
        <pc:spChg chg="mod">
          <ac:chgData name="Nicola Gilles Prinetti" userId="ca177d83-2754-4f94-af13-62d70acabe2d" providerId="ADAL" clId="{5EA4BB3B-0511-E64E-9869-5B632025E38B}" dt="2021-11-13T15:44:50.533" v="667" actId="1076"/>
          <ac:spMkLst>
            <pc:docMk/>
            <pc:sldMk cId="3037203134" sldId="375"/>
            <ac:spMk id="2" creationId="{8DAB76F7-4219-5A48-A404-39097BF990F8}"/>
          </ac:spMkLst>
        </pc:spChg>
        <pc:spChg chg="mod">
          <ac:chgData name="Nicola Gilles Prinetti" userId="ca177d83-2754-4f94-af13-62d70acabe2d" providerId="ADAL" clId="{5EA4BB3B-0511-E64E-9869-5B632025E38B}" dt="2021-11-13T15:44:24.293" v="661" actId="12788"/>
          <ac:spMkLst>
            <pc:docMk/>
            <pc:sldMk cId="3037203134" sldId="375"/>
            <ac:spMk id="8" creationId="{D8CCA92B-3866-8F49-BB6C-B2674F8EC565}"/>
          </ac:spMkLst>
        </pc:spChg>
        <pc:spChg chg="add mod">
          <ac:chgData name="Nicola Gilles Prinetti" userId="ca177d83-2754-4f94-af13-62d70acabe2d" providerId="ADAL" clId="{5EA4BB3B-0511-E64E-9869-5B632025E38B}" dt="2021-11-18T11:07:27.449" v="704"/>
          <ac:spMkLst>
            <pc:docMk/>
            <pc:sldMk cId="3037203134" sldId="375"/>
            <ac:spMk id="9" creationId="{2BCFC6A2-A1D1-BC47-B633-F51C19131163}"/>
          </ac:spMkLst>
        </pc:spChg>
        <pc:spChg chg="del">
          <ac:chgData name="Nicola Gilles Prinetti" userId="ca177d83-2754-4f94-af13-62d70acabe2d" providerId="ADAL" clId="{5EA4BB3B-0511-E64E-9869-5B632025E38B}" dt="2021-11-13T15:44:04.310" v="636" actId="478"/>
          <ac:spMkLst>
            <pc:docMk/>
            <pc:sldMk cId="3037203134" sldId="375"/>
            <ac:spMk id="10" creationId="{AFF307BF-A1F0-E54A-9133-0F8F9172F72E}"/>
          </ac:spMkLst>
        </pc:spChg>
        <pc:spChg chg="add mod">
          <ac:chgData name="Nicola Gilles Prinetti" userId="ca177d83-2754-4f94-af13-62d70acabe2d" providerId="ADAL" clId="{5EA4BB3B-0511-E64E-9869-5B632025E38B}" dt="2021-11-13T15:44:53.815" v="668" actId="1076"/>
          <ac:spMkLst>
            <pc:docMk/>
            <pc:sldMk cId="3037203134" sldId="375"/>
            <ac:spMk id="11" creationId="{9E3C539C-7DA7-9C44-955F-63DE8E06C6A6}"/>
          </ac:spMkLst>
        </pc:spChg>
        <pc:picChg chg="del">
          <ac:chgData name="Nicola Gilles Prinetti" userId="ca177d83-2754-4f94-af13-62d70acabe2d" providerId="ADAL" clId="{5EA4BB3B-0511-E64E-9869-5B632025E38B}" dt="2021-11-13T15:44:04.310" v="636" actId="478"/>
          <ac:picMkLst>
            <pc:docMk/>
            <pc:sldMk cId="3037203134" sldId="375"/>
            <ac:picMk id="6" creationId="{45D6846B-7F72-214E-8AE0-B6A1C158BC64}"/>
          </ac:picMkLst>
        </pc:picChg>
        <pc:picChg chg="del">
          <ac:chgData name="Nicola Gilles Prinetti" userId="ca177d83-2754-4f94-af13-62d70acabe2d" providerId="ADAL" clId="{5EA4BB3B-0511-E64E-9869-5B632025E38B}" dt="2021-11-13T15:44:04.310" v="636" actId="478"/>
          <ac:picMkLst>
            <pc:docMk/>
            <pc:sldMk cId="3037203134" sldId="375"/>
            <ac:picMk id="9" creationId="{CE82C202-C09D-774D-8CB7-986ED78A9CF1}"/>
          </ac:picMkLst>
        </pc:picChg>
        <pc:picChg chg="mod">
          <ac:chgData name="Nicola Gilles Prinetti" userId="ca177d83-2754-4f94-af13-62d70acabe2d" providerId="ADAL" clId="{5EA4BB3B-0511-E64E-9869-5B632025E38B}" dt="2021-11-13T15:44:47.035" v="666" actId="12788"/>
          <ac:picMkLst>
            <pc:docMk/>
            <pc:sldMk cId="3037203134" sldId="375"/>
            <ac:picMk id="16" creationId="{8099496D-0700-2547-A8C0-1E97A49746BA}"/>
          </ac:picMkLst>
        </pc:picChg>
      </pc:sldChg>
      <pc:sldChg chg="del">
        <pc:chgData name="Nicola Gilles Prinetti" userId="ca177d83-2754-4f94-af13-62d70acabe2d" providerId="ADAL" clId="{5EA4BB3B-0511-E64E-9869-5B632025E38B}" dt="2021-11-13T15:45:19.526" v="669" actId="2696"/>
        <pc:sldMkLst>
          <pc:docMk/>
          <pc:sldMk cId="3091178031" sldId="376"/>
        </pc:sldMkLst>
      </pc:sldChg>
      <pc:sldChg chg="del">
        <pc:chgData name="Nicola Gilles Prinetti" userId="ca177d83-2754-4f94-af13-62d70acabe2d" providerId="ADAL" clId="{5EA4BB3B-0511-E64E-9869-5B632025E38B}" dt="2021-11-13T15:40:50.719" v="626" actId="2696"/>
        <pc:sldMkLst>
          <pc:docMk/>
          <pc:sldMk cId="898503983" sldId="377"/>
        </pc:sldMkLst>
      </pc:sldChg>
      <pc:sldChg chg="del">
        <pc:chgData name="Nicola Gilles Prinetti" userId="ca177d83-2754-4f94-af13-62d70acabe2d" providerId="ADAL" clId="{5EA4BB3B-0511-E64E-9869-5B632025E38B}" dt="2021-11-13T15:40:50.719" v="626" actId="2696"/>
        <pc:sldMkLst>
          <pc:docMk/>
          <pc:sldMk cId="977242627" sldId="378"/>
        </pc:sldMkLst>
      </pc:sldChg>
      <pc:sldChg chg="modSp mod">
        <pc:chgData name="Nicola Gilles Prinetti" userId="ca177d83-2754-4f94-af13-62d70acabe2d" providerId="ADAL" clId="{5EA4BB3B-0511-E64E-9869-5B632025E38B}" dt="2021-11-13T14:44:13.945" v="332" actId="6549"/>
        <pc:sldMkLst>
          <pc:docMk/>
          <pc:sldMk cId="846826895" sldId="383"/>
        </pc:sldMkLst>
        <pc:spChg chg="mod">
          <ac:chgData name="Nicola Gilles Prinetti" userId="ca177d83-2754-4f94-af13-62d70acabe2d" providerId="ADAL" clId="{5EA4BB3B-0511-E64E-9869-5B632025E38B}" dt="2021-11-13T14:44:13.945" v="332" actId="6549"/>
          <ac:spMkLst>
            <pc:docMk/>
            <pc:sldMk cId="846826895" sldId="383"/>
            <ac:spMk id="6" creationId="{7F212161-F8CB-B44F-A4CE-490988A6FAAB}"/>
          </ac:spMkLst>
        </pc:spChg>
        <pc:picChg chg="mod">
          <ac:chgData name="Nicola Gilles Prinetti" userId="ca177d83-2754-4f94-af13-62d70acabe2d" providerId="ADAL" clId="{5EA4BB3B-0511-E64E-9869-5B632025E38B}" dt="2021-11-08T10:48:05.154" v="295" actId="14826"/>
          <ac:picMkLst>
            <pc:docMk/>
            <pc:sldMk cId="846826895" sldId="383"/>
            <ac:picMk id="3" creationId="{C04685B1-BED2-6746-9C63-166DB4D67C05}"/>
          </ac:picMkLst>
        </pc:picChg>
        <pc:picChg chg="mod modCrop">
          <ac:chgData name="Nicola Gilles Prinetti" userId="ca177d83-2754-4f94-af13-62d70acabe2d" providerId="ADAL" clId="{5EA4BB3B-0511-E64E-9869-5B632025E38B}" dt="2021-11-08T10:49:10.656" v="303" actId="12788"/>
          <ac:picMkLst>
            <pc:docMk/>
            <pc:sldMk cId="846826895" sldId="383"/>
            <ac:picMk id="9" creationId="{C7A24FB3-4CA6-6C40-A1CC-F28A19900D15}"/>
          </ac:picMkLst>
        </pc:picChg>
      </pc:sldChg>
      <pc:sldChg chg="del">
        <pc:chgData name="Nicola Gilles Prinetti" userId="ca177d83-2754-4f94-af13-62d70acabe2d" providerId="ADAL" clId="{5EA4BB3B-0511-E64E-9869-5B632025E38B}" dt="2021-11-13T14:51:27.706" v="371" actId="2696"/>
        <pc:sldMkLst>
          <pc:docMk/>
          <pc:sldMk cId="3063480425" sldId="384"/>
        </pc:sldMkLst>
      </pc:sldChg>
      <pc:sldChg chg="del">
        <pc:chgData name="Nicola Gilles Prinetti" userId="ca177d83-2754-4f94-af13-62d70acabe2d" providerId="ADAL" clId="{5EA4BB3B-0511-E64E-9869-5B632025E38B}" dt="2021-11-13T14:51:27.706" v="371" actId="2696"/>
        <pc:sldMkLst>
          <pc:docMk/>
          <pc:sldMk cId="4286271647" sldId="385"/>
        </pc:sldMkLst>
      </pc:sldChg>
      <pc:sldChg chg="del">
        <pc:chgData name="Nicola Gilles Prinetti" userId="ca177d83-2754-4f94-af13-62d70acabe2d" providerId="ADAL" clId="{5EA4BB3B-0511-E64E-9869-5B632025E38B}" dt="2021-11-13T14:51:27.706" v="371" actId="2696"/>
        <pc:sldMkLst>
          <pc:docMk/>
          <pc:sldMk cId="1537117951" sldId="386"/>
        </pc:sldMkLst>
      </pc:sldChg>
      <pc:sldChg chg="del">
        <pc:chgData name="Nicola Gilles Prinetti" userId="ca177d83-2754-4f94-af13-62d70acabe2d" providerId="ADAL" clId="{5EA4BB3B-0511-E64E-9869-5B632025E38B}" dt="2021-11-13T14:51:27.706" v="371" actId="2696"/>
        <pc:sldMkLst>
          <pc:docMk/>
          <pc:sldMk cId="2215999097" sldId="387"/>
        </pc:sldMkLst>
      </pc:sldChg>
      <pc:sldChg chg="modSp mod">
        <pc:chgData name="Nicola Gilles Prinetti" userId="ca177d83-2754-4f94-af13-62d70acabe2d" providerId="ADAL" clId="{5EA4BB3B-0511-E64E-9869-5B632025E38B}" dt="2021-11-13T15:05:44.289" v="449" actId="20577"/>
        <pc:sldMkLst>
          <pc:docMk/>
          <pc:sldMk cId="2643934368" sldId="388"/>
        </pc:sldMkLst>
        <pc:spChg chg="mod">
          <ac:chgData name="Nicola Gilles Prinetti" userId="ca177d83-2754-4f94-af13-62d70acabe2d" providerId="ADAL" clId="{5EA4BB3B-0511-E64E-9869-5B632025E38B}" dt="2021-11-13T15:05:44.289" v="449" actId="20577"/>
          <ac:spMkLst>
            <pc:docMk/>
            <pc:sldMk cId="2643934368" sldId="388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5EA4BB3B-0511-E64E-9869-5B632025E38B}" dt="2021-11-13T15:05:35.678" v="447" actId="1035"/>
          <ac:picMkLst>
            <pc:docMk/>
            <pc:sldMk cId="2643934368" sldId="388"/>
            <ac:picMk id="16" creationId="{8099496D-0700-2547-A8C0-1E97A49746BA}"/>
          </ac:picMkLst>
        </pc:picChg>
      </pc:sldChg>
      <pc:sldChg chg="del">
        <pc:chgData name="Nicola Gilles Prinetti" userId="ca177d83-2754-4f94-af13-62d70acabe2d" providerId="ADAL" clId="{5EA4BB3B-0511-E64E-9869-5B632025E38B}" dt="2021-11-13T15:12:15.724" v="484" actId="2696"/>
        <pc:sldMkLst>
          <pc:docMk/>
          <pc:sldMk cId="2181784802" sldId="389"/>
        </pc:sldMkLst>
      </pc:sldChg>
      <pc:sldChg chg="modSp mod ord">
        <pc:chgData name="Nicola Gilles Prinetti" userId="ca177d83-2754-4f94-af13-62d70acabe2d" providerId="ADAL" clId="{5EA4BB3B-0511-E64E-9869-5B632025E38B}" dt="2021-11-18T11:00:38.364" v="699" actId="1076"/>
        <pc:sldMkLst>
          <pc:docMk/>
          <pc:sldMk cId="203800305" sldId="390"/>
        </pc:sldMkLst>
        <pc:spChg chg="mod">
          <ac:chgData name="Nicola Gilles Prinetti" userId="ca177d83-2754-4f94-af13-62d70acabe2d" providerId="ADAL" clId="{5EA4BB3B-0511-E64E-9869-5B632025E38B}" dt="2021-11-13T15:12:44.139" v="495" actId="20577"/>
          <ac:spMkLst>
            <pc:docMk/>
            <pc:sldMk cId="203800305" sldId="390"/>
            <ac:spMk id="5" creationId="{4867DC6D-087B-A549-A2B4-C90CE6073BC3}"/>
          </ac:spMkLst>
        </pc:spChg>
        <pc:spChg chg="mod">
          <ac:chgData name="Nicola Gilles Prinetti" userId="ca177d83-2754-4f94-af13-62d70acabe2d" providerId="ADAL" clId="{5EA4BB3B-0511-E64E-9869-5B632025E38B}" dt="2021-11-18T11:00:38.364" v="699" actId="1076"/>
          <ac:spMkLst>
            <pc:docMk/>
            <pc:sldMk cId="203800305" sldId="390"/>
            <ac:spMk id="13" creationId="{C65F3E19-599F-D643-B318-BF73DDE0ABD6}"/>
          </ac:spMkLst>
        </pc:spChg>
        <pc:spChg chg="mod">
          <ac:chgData name="Nicola Gilles Prinetti" userId="ca177d83-2754-4f94-af13-62d70acabe2d" providerId="ADAL" clId="{5EA4BB3B-0511-E64E-9869-5B632025E38B}" dt="2021-11-18T11:00:38.364" v="699" actId="1076"/>
          <ac:spMkLst>
            <pc:docMk/>
            <pc:sldMk cId="203800305" sldId="390"/>
            <ac:spMk id="17" creationId="{DB1A81F1-BC23-EE4B-8836-643B4806F2A3}"/>
          </ac:spMkLst>
        </pc:spChg>
        <pc:picChg chg="mod">
          <ac:chgData name="Nicola Gilles Prinetti" userId="ca177d83-2754-4f94-af13-62d70acabe2d" providerId="ADAL" clId="{5EA4BB3B-0511-E64E-9869-5B632025E38B}" dt="2021-11-18T11:00:38.364" v="699" actId="1076"/>
          <ac:picMkLst>
            <pc:docMk/>
            <pc:sldMk cId="203800305" sldId="390"/>
            <ac:picMk id="14" creationId="{31C7DD04-CAE0-CB45-BD48-79083459BA9B}"/>
          </ac:picMkLst>
        </pc:picChg>
        <pc:picChg chg="mod">
          <ac:chgData name="Nicola Gilles Prinetti" userId="ca177d83-2754-4f94-af13-62d70acabe2d" providerId="ADAL" clId="{5EA4BB3B-0511-E64E-9869-5B632025E38B}" dt="2021-11-18T11:00:38.364" v="699" actId="1076"/>
          <ac:picMkLst>
            <pc:docMk/>
            <pc:sldMk cId="203800305" sldId="390"/>
            <ac:picMk id="15" creationId="{D03B7B95-2D60-1A40-8303-CA1087573744}"/>
          </ac:picMkLst>
        </pc:picChg>
        <pc:picChg chg="mod">
          <ac:chgData name="Nicola Gilles Prinetti" userId="ca177d83-2754-4f94-af13-62d70acabe2d" providerId="ADAL" clId="{5EA4BB3B-0511-E64E-9869-5B632025E38B}" dt="2021-11-13T15:16:04.065" v="500"/>
          <ac:picMkLst>
            <pc:docMk/>
            <pc:sldMk cId="203800305" sldId="390"/>
            <ac:picMk id="16" creationId="{8099496D-0700-2547-A8C0-1E97A49746BA}"/>
          </ac:picMkLst>
        </pc:picChg>
      </pc:sldChg>
      <pc:sldChg chg="modSp mod">
        <pc:chgData name="Nicola Gilles Prinetti" userId="ca177d83-2754-4f94-af13-62d70acabe2d" providerId="ADAL" clId="{5EA4BB3B-0511-E64E-9869-5B632025E38B}" dt="2021-11-13T15:36:45.664" v="604" actId="20577"/>
        <pc:sldMkLst>
          <pc:docMk/>
          <pc:sldMk cId="693610110" sldId="391"/>
        </pc:sldMkLst>
        <pc:spChg chg="mod">
          <ac:chgData name="Nicola Gilles Prinetti" userId="ca177d83-2754-4f94-af13-62d70acabe2d" providerId="ADAL" clId="{5EA4BB3B-0511-E64E-9869-5B632025E38B}" dt="2021-11-13T15:36:45.664" v="604" actId="20577"/>
          <ac:spMkLst>
            <pc:docMk/>
            <pc:sldMk cId="693610110" sldId="391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5EA4BB3B-0511-E64E-9869-5B632025E38B}" dt="2021-11-13T15:36:36.745" v="603" actId="12788"/>
          <ac:picMkLst>
            <pc:docMk/>
            <pc:sldMk cId="693610110" sldId="391"/>
            <ac:picMk id="16" creationId="{8099496D-0700-2547-A8C0-1E97A49746BA}"/>
          </ac:picMkLst>
        </pc:picChg>
      </pc:sldChg>
      <pc:sldChg chg="del">
        <pc:chgData name="Nicola Gilles Prinetti" userId="ca177d83-2754-4f94-af13-62d70acabe2d" providerId="ADAL" clId="{5EA4BB3B-0511-E64E-9869-5B632025E38B}" dt="2021-11-13T15:40:50.719" v="626" actId="2696"/>
        <pc:sldMkLst>
          <pc:docMk/>
          <pc:sldMk cId="3772848624" sldId="392"/>
        </pc:sldMkLst>
      </pc:sldChg>
      <pc:sldChg chg="del">
        <pc:chgData name="Nicola Gilles Prinetti" userId="ca177d83-2754-4f94-af13-62d70acabe2d" providerId="ADAL" clId="{5EA4BB3B-0511-E64E-9869-5B632025E38B}" dt="2021-11-13T15:45:19.526" v="669" actId="2696"/>
        <pc:sldMkLst>
          <pc:docMk/>
          <pc:sldMk cId="1904848427" sldId="393"/>
        </pc:sldMkLst>
      </pc:sldChg>
      <pc:sldChg chg="addSp delSp modSp add del mod">
        <pc:chgData name="Nicola Gilles Prinetti" userId="ca177d83-2754-4f94-af13-62d70acabe2d" providerId="ADAL" clId="{5EA4BB3B-0511-E64E-9869-5B632025E38B}" dt="2021-11-08T10:41:36.913" v="199" actId="2696"/>
        <pc:sldMkLst>
          <pc:docMk/>
          <pc:sldMk cId="3129390590" sldId="394"/>
        </pc:sldMkLst>
        <pc:spChg chg="del">
          <ac:chgData name="Nicola Gilles Prinetti" userId="ca177d83-2754-4f94-af13-62d70acabe2d" providerId="ADAL" clId="{5EA4BB3B-0511-E64E-9869-5B632025E38B}" dt="2021-11-08T10:37:51.541" v="111" actId="478"/>
          <ac:spMkLst>
            <pc:docMk/>
            <pc:sldMk cId="3129390590" sldId="394"/>
            <ac:spMk id="6" creationId="{7F212161-F8CB-B44F-A4CE-490988A6FAAB}"/>
          </ac:spMkLst>
        </pc:spChg>
        <pc:spChg chg="add mod">
          <ac:chgData name="Nicola Gilles Prinetti" userId="ca177d83-2754-4f94-af13-62d70acabe2d" providerId="ADAL" clId="{5EA4BB3B-0511-E64E-9869-5B632025E38B}" dt="2021-11-08T10:40:30.654" v="183" actId="1076"/>
          <ac:spMkLst>
            <pc:docMk/>
            <pc:sldMk cId="3129390590" sldId="394"/>
            <ac:spMk id="7" creationId="{DCB493C7-A292-F546-842F-89835E41962A}"/>
          </ac:spMkLst>
        </pc:spChg>
        <pc:picChg chg="add mod">
          <ac:chgData name="Nicola Gilles Prinetti" userId="ca177d83-2754-4f94-af13-62d70acabe2d" providerId="ADAL" clId="{5EA4BB3B-0511-E64E-9869-5B632025E38B}" dt="2021-11-08T10:40:07.496" v="156" actId="1076"/>
          <ac:picMkLst>
            <pc:docMk/>
            <pc:sldMk cId="3129390590" sldId="394"/>
            <ac:picMk id="2" creationId="{2DCFC804-789D-BD4B-930C-13044705219A}"/>
          </ac:picMkLst>
        </pc:picChg>
        <pc:picChg chg="mod">
          <ac:chgData name="Nicola Gilles Prinetti" userId="ca177d83-2754-4f94-af13-62d70acabe2d" providerId="ADAL" clId="{5EA4BB3B-0511-E64E-9869-5B632025E38B}" dt="2021-11-08T10:40:04.651" v="155" actId="1076"/>
          <ac:picMkLst>
            <pc:docMk/>
            <pc:sldMk cId="3129390590" sldId="394"/>
            <ac:picMk id="9" creationId="{C7A24FB3-4CA6-6C40-A1CC-F28A19900D15}"/>
          </ac:picMkLst>
        </pc:picChg>
      </pc:sldChg>
      <pc:sldChg chg="addSp delSp modSp add mod">
        <pc:chgData name="Nicola Gilles Prinetti" userId="ca177d83-2754-4f94-af13-62d70acabe2d" providerId="ADAL" clId="{5EA4BB3B-0511-E64E-9869-5B632025E38B}" dt="2021-11-18T10:03:51.147" v="674" actId="14100"/>
        <pc:sldMkLst>
          <pc:docMk/>
          <pc:sldMk cId="1586978899" sldId="395"/>
        </pc:sldMkLst>
        <pc:spChg chg="add mod">
          <ac:chgData name="Nicola Gilles Prinetti" userId="ca177d83-2754-4f94-af13-62d70acabe2d" providerId="ADAL" clId="{5EA4BB3B-0511-E64E-9869-5B632025E38B}" dt="2021-11-18T10:03:51.147" v="674" actId="14100"/>
          <ac:spMkLst>
            <pc:docMk/>
            <pc:sldMk cId="1586978899" sldId="395"/>
            <ac:spMk id="5" creationId="{7FDC7495-1AC9-A84E-9F8E-A59888A97915}"/>
          </ac:spMkLst>
        </pc:spChg>
        <pc:spChg chg="del">
          <ac:chgData name="Nicola Gilles Prinetti" userId="ca177d83-2754-4f94-af13-62d70acabe2d" providerId="ADAL" clId="{5EA4BB3B-0511-E64E-9869-5B632025E38B}" dt="2021-11-08T10:40:55.695" v="185" actId="478"/>
          <ac:spMkLst>
            <pc:docMk/>
            <pc:sldMk cId="1586978899" sldId="395"/>
            <ac:spMk id="6" creationId="{7F212161-F8CB-B44F-A4CE-490988A6FAAB}"/>
          </ac:spMkLst>
        </pc:spChg>
        <pc:picChg chg="add mod">
          <ac:chgData name="Nicola Gilles Prinetti" userId="ca177d83-2754-4f94-af13-62d70acabe2d" providerId="ADAL" clId="{5EA4BB3B-0511-E64E-9869-5B632025E38B}" dt="2021-11-18T10:03:41.278" v="671"/>
          <ac:picMkLst>
            <pc:docMk/>
            <pc:sldMk cId="1586978899" sldId="395"/>
            <ac:picMk id="6" creationId="{870E8019-BF69-7E4D-9A10-5933FBCD4544}"/>
          </ac:picMkLst>
        </pc:picChg>
        <pc:picChg chg="del mod">
          <ac:chgData name="Nicola Gilles Prinetti" userId="ca177d83-2754-4f94-af13-62d70acabe2d" providerId="ADAL" clId="{5EA4BB3B-0511-E64E-9869-5B632025E38B}" dt="2021-11-18T10:03:40.178" v="670" actId="478"/>
          <ac:picMkLst>
            <pc:docMk/>
            <pc:sldMk cId="1586978899" sldId="395"/>
            <ac:picMk id="9" creationId="{C7A24FB3-4CA6-6C40-A1CC-F28A19900D15}"/>
          </ac:picMkLst>
        </pc:picChg>
      </pc:sldChg>
      <pc:sldChg chg="modSp add mod">
        <pc:chgData name="Nicola Gilles Prinetti" userId="ca177d83-2754-4f94-af13-62d70acabe2d" providerId="ADAL" clId="{5EA4BB3B-0511-E64E-9869-5B632025E38B}" dt="2021-11-08T10:44:23.821" v="238" actId="1076"/>
        <pc:sldMkLst>
          <pc:docMk/>
          <pc:sldMk cId="3997381324" sldId="396"/>
        </pc:sldMkLst>
        <pc:spChg chg="mod">
          <ac:chgData name="Nicola Gilles Prinetti" userId="ca177d83-2754-4f94-af13-62d70acabe2d" providerId="ADAL" clId="{5EA4BB3B-0511-E64E-9869-5B632025E38B}" dt="2021-11-08T10:44:23.821" v="238" actId="1076"/>
          <ac:spMkLst>
            <pc:docMk/>
            <pc:sldMk cId="3997381324" sldId="396"/>
            <ac:spMk id="5" creationId="{7FDC7495-1AC9-A84E-9F8E-A59888A97915}"/>
          </ac:spMkLst>
        </pc:spChg>
        <pc:picChg chg="mod modCrop">
          <ac:chgData name="Nicola Gilles Prinetti" userId="ca177d83-2754-4f94-af13-62d70acabe2d" providerId="ADAL" clId="{5EA4BB3B-0511-E64E-9869-5B632025E38B}" dt="2021-11-08T10:44:15.312" v="237" actId="14100"/>
          <ac:picMkLst>
            <pc:docMk/>
            <pc:sldMk cId="3997381324" sldId="396"/>
            <ac:picMk id="9" creationId="{C7A24FB3-4CA6-6C40-A1CC-F28A19900D15}"/>
          </ac:picMkLst>
        </pc:picChg>
      </pc:sldChg>
      <pc:sldChg chg="addSp delSp modSp add mod">
        <pc:chgData name="Nicola Gilles Prinetti" userId="ca177d83-2754-4f94-af13-62d70acabe2d" providerId="ADAL" clId="{5EA4BB3B-0511-E64E-9869-5B632025E38B}" dt="2021-11-08T10:47:35.906" v="294" actId="14100"/>
        <pc:sldMkLst>
          <pc:docMk/>
          <pc:sldMk cId="3122266270" sldId="397"/>
        </pc:sldMkLst>
        <pc:spChg chg="del">
          <ac:chgData name="Nicola Gilles Prinetti" userId="ca177d83-2754-4f94-af13-62d70acabe2d" providerId="ADAL" clId="{5EA4BB3B-0511-E64E-9869-5B632025E38B}" dt="2021-11-08T10:45:13.900" v="239" actId="478"/>
          <ac:spMkLst>
            <pc:docMk/>
            <pc:sldMk cId="3122266270" sldId="397"/>
            <ac:spMk id="5" creationId="{7FDC7495-1AC9-A84E-9F8E-A59888A97915}"/>
          </ac:spMkLst>
        </pc:spChg>
        <pc:spChg chg="add mod">
          <ac:chgData name="Nicola Gilles Prinetti" userId="ca177d83-2754-4f94-af13-62d70acabe2d" providerId="ADAL" clId="{5EA4BB3B-0511-E64E-9869-5B632025E38B}" dt="2021-11-08T10:47:35.906" v="294" actId="14100"/>
          <ac:spMkLst>
            <pc:docMk/>
            <pc:sldMk cId="3122266270" sldId="397"/>
            <ac:spMk id="8" creationId="{FD2DB76D-EDEC-084F-BBF8-07D07D67F05E}"/>
          </ac:spMkLst>
        </pc:spChg>
        <pc:spChg chg="add mod">
          <ac:chgData name="Nicola Gilles Prinetti" userId="ca177d83-2754-4f94-af13-62d70acabe2d" providerId="ADAL" clId="{5EA4BB3B-0511-E64E-9869-5B632025E38B}" dt="2021-11-08T10:47:31.358" v="293" actId="1038"/>
          <ac:spMkLst>
            <pc:docMk/>
            <pc:sldMk cId="3122266270" sldId="397"/>
            <ac:spMk id="10" creationId="{68155423-CE13-1745-9680-49AACC3EC261}"/>
          </ac:spMkLst>
        </pc:spChg>
        <pc:picChg chg="add mod">
          <ac:chgData name="Nicola Gilles Prinetti" userId="ca177d83-2754-4f94-af13-62d70acabe2d" providerId="ADAL" clId="{5EA4BB3B-0511-E64E-9869-5B632025E38B}" dt="2021-11-08T10:47:31.358" v="293" actId="1038"/>
          <ac:picMkLst>
            <pc:docMk/>
            <pc:sldMk cId="3122266270" sldId="397"/>
            <ac:picMk id="6" creationId="{AC79A4D4-231B-E441-9F70-05058D655544}"/>
          </ac:picMkLst>
        </pc:picChg>
        <pc:picChg chg="add mod">
          <ac:chgData name="Nicola Gilles Prinetti" userId="ca177d83-2754-4f94-af13-62d70acabe2d" providerId="ADAL" clId="{5EA4BB3B-0511-E64E-9869-5B632025E38B}" dt="2021-11-08T10:47:31.358" v="293" actId="1038"/>
          <ac:picMkLst>
            <pc:docMk/>
            <pc:sldMk cId="3122266270" sldId="397"/>
            <ac:picMk id="7" creationId="{01D5E907-9E57-2540-898E-1B86D440C534}"/>
          </ac:picMkLst>
        </pc:picChg>
        <pc:picChg chg="mod">
          <ac:chgData name="Nicola Gilles Prinetti" userId="ca177d83-2754-4f94-af13-62d70acabe2d" providerId="ADAL" clId="{5EA4BB3B-0511-E64E-9869-5B632025E38B}" dt="2021-11-08T10:47:21.545" v="278" actId="1036"/>
          <ac:picMkLst>
            <pc:docMk/>
            <pc:sldMk cId="3122266270" sldId="397"/>
            <ac:picMk id="9" creationId="{C7A24FB3-4CA6-6C40-A1CC-F28A19900D15}"/>
          </ac:picMkLst>
        </pc:picChg>
      </pc:sldChg>
      <pc:sldChg chg="addSp delSp modSp add mod">
        <pc:chgData name="Nicola Gilles Prinetti" userId="ca177d83-2754-4f94-af13-62d70acabe2d" providerId="ADAL" clId="{5EA4BB3B-0511-E64E-9869-5B632025E38B}" dt="2021-11-13T14:52:19.013" v="373" actId="14100"/>
        <pc:sldMkLst>
          <pc:docMk/>
          <pc:sldMk cId="2894745503" sldId="398"/>
        </pc:sldMkLst>
        <pc:spChg chg="add mod">
          <ac:chgData name="Nicola Gilles Prinetti" userId="ca177d83-2754-4f94-af13-62d70acabe2d" providerId="ADAL" clId="{5EA4BB3B-0511-E64E-9869-5B632025E38B}" dt="2021-11-13T14:52:19.013" v="373" actId="14100"/>
          <ac:spMkLst>
            <pc:docMk/>
            <pc:sldMk cId="2894745503" sldId="398"/>
            <ac:spMk id="5" creationId="{6BDEF708-58F1-1448-BBE0-5E8272CB2AFE}"/>
          </ac:spMkLst>
        </pc:spChg>
        <pc:spChg chg="del">
          <ac:chgData name="Nicola Gilles Prinetti" userId="ca177d83-2754-4f94-af13-62d70acabe2d" providerId="ADAL" clId="{5EA4BB3B-0511-E64E-9869-5B632025E38B}" dt="2021-11-13T14:44:19.374" v="333" actId="478"/>
          <ac:spMkLst>
            <pc:docMk/>
            <pc:sldMk cId="2894745503" sldId="398"/>
            <ac:spMk id="6" creationId="{7F212161-F8CB-B44F-A4CE-490988A6FAAB}"/>
          </ac:spMkLst>
        </pc:spChg>
      </pc:sldChg>
      <pc:sldChg chg="addSp delSp modSp add mod">
        <pc:chgData name="Nicola Gilles Prinetti" userId="ca177d83-2754-4f94-af13-62d70acabe2d" providerId="ADAL" clId="{5EA4BB3B-0511-E64E-9869-5B632025E38B}" dt="2021-11-13T14:51:09.726" v="370" actId="20577"/>
        <pc:sldMkLst>
          <pc:docMk/>
          <pc:sldMk cId="734010612" sldId="399"/>
        </pc:sldMkLst>
        <pc:spChg chg="del">
          <ac:chgData name="Nicola Gilles Prinetti" userId="ca177d83-2754-4f94-af13-62d70acabe2d" providerId="ADAL" clId="{5EA4BB3B-0511-E64E-9869-5B632025E38B}" dt="2021-11-13T14:46:55.154" v="348" actId="478"/>
          <ac:spMkLst>
            <pc:docMk/>
            <pc:sldMk cId="734010612" sldId="399"/>
            <ac:spMk id="5" creationId="{6BDEF708-58F1-1448-BBE0-5E8272CB2AFE}"/>
          </ac:spMkLst>
        </pc:spChg>
        <pc:spChg chg="add del mod">
          <ac:chgData name="Nicola Gilles Prinetti" userId="ca177d83-2754-4f94-af13-62d70acabe2d" providerId="ADAL" clId="{5EA4BB3B-0511-E64E-9869-5B632025E38B}" dt="2021-11-13T14:47:21.356" v="351" actId="478"/>
          <ac:spMkLst>
            <pc:docMk/>
            <pc:sldMk cId="734010612" sldId="399"/>
            <ac:spMk id="8" creationId="{4A0FE678-6F78-E64E-885D-CFA7EFF65C26}"/>
          </ac:spMkLst>
        </pc:spChg>
        <pc:spChg chg="add del mod">
          <ac:chgData name="Nicola Gilles Prinetti" userId="ca177d83-2754-4f94-af13-62d70acabe2d" providerId="ADAL" clId="{5EA4BB3B-0511-E64E-9869-5B632025E38B}" dt="2021-11-13T14:47:21.356" v="351" actId="478"/>
          <ac:spMkLst>
            <pc:docMk/>
            <pc:sldMk cId="734010612" sldId="399"/>
            <ac:spMk id="10" creationId="{8BF6629E-0CEC-7D4E-B0A0-B3FC72079715}"/>
          </ac:spMkLst>
        </pc:spChg>
        <pc:spChg chg="add mod">
          <ac:chgData name="Nicola Gilles Prinetti" userId="ca177d83-2754-4f94-af13-62d70acabe2d" providerId="ADAL" clId="{5EA4BB3B-0511-E64E-9869-5B632025E38B}" dt="2021-11-13T14:51:09.726" v="370" actId="20577"/>
          <ac:spMkLst>
            <pc:docMk/>
            <pc:sldMk cId="734010612" sldId="399"/>
            <ac:spMk id="11" creationId="{45C32A68-966F-EB48-AD0B-9A6B7E0DAABC}"/>
          </ac:spMkLst>
        </pc:spChg>
        <pc:spChg chg="add mod">
          <ac:chgData name="Nicola Gilles Prinetti" userId="ca177d83-2754-4f94-af13-62d70acabe2d" providerId="ADAL" clId="{5EA4BB3B-0511-E64E-9869-5B632025E38B}" dt="2021-11-13T14:51:00.414" v="366"/>
          <ac:spMkLst>
            <pc:docMk/>
            <pc:sldMk cId="734010612" sldId="399"/>
            <ac:spMk id="14" creationId="{5E26FB35-F8EE-CE47-86A8-AC8823993596}"/>
          </ac:spMkLst>
        </pc:spChg>
        <pc:spChg chg="add mod">
          <ac:chgData name="Nicola Gilles Prinetti" userId="ca177d83-2754-4f94-af13-62d70acabe2d" providerId="ADAL" clId="{5EA4BB3B-0511-E64E-9869-5B632025E38B}" dt="2021-11-13T14:49:45.967" v="364"/>
          <ac:spMkLst>
            <pc:docMk/>
            <pc:sldMk cId="734010612" sldId="399"/>
            <ac:spMk id="16" creationId="{CCBC601C-A6E7-D74C-8FAD-5BD9ABF8E083}"/>
          </ac:spMkLst>
        </pc:spChg>
        <pc:picChg chg="add del mod">
          <ac:chgData name="Nicola Gilles Prinetti" userId="ca177d83-2754-4f94-af13-62d70acabe2d" providerId="ADAL" clId="{5EA4BB3B-0511-E64E-9869-5B632025E38B}" dt="2021-11-13T14:47:21.356" v="351" actId="478"/>
          <ac:picMkLst>
            <pc:docMk/>
            <pc:sldMk cId="734010612" sldId="399"/>
            <ac:picMk id="6" creationId="{49A20FDE-1166-9641-B6B2-215626591E17}"/>
          </ac:picMkLst>
        </pc:picChg>
        <pc:picChg chg="add del mod">
          <ac:chgData name="Nicola Gilles Prinetti" userId="ca177d83-2754-4f94-af13-62d70acabe2d" providerId="ADAL" clId="{5EA4BB3B-0511-E64E-9869-5B632025E38B}" dt="2021-11-13T14:47:21.356" v="351" actId="478"/>
          <ac:picMkLst>
            <pc:docMk/>
            <pc:sldMk cId="734010612" sldId="399"/>
            <ac:picMk id="7" creationId="{EC9659A3-D991-D149-A942-C90607F85310}"/>
          </ac:picMkLst>
        </pc:picChg>
        <pc:picChg chg="mod modCrop">
          <ac:chgData name="Nicola Gilles Prinetti" userId="ca177d83-2754-4f94-af13-62d70acabe2d" providerId="ADAL" clId="{5EA4BB3B-0511-E64E-9869-5B632025E38B}" dt="2021-11-13T14:50:52.358" v="365"/>
          <ac:picMkLst>
            <pc:docMk/>
            <pc:sldMk cId="734010612" sldId="399"/>
            <ac:picMk id="9" creationId="{C7A24FB3-4CA6-6C40-A1CC-F28A19900D15}"/>
          </ac:picMkLst>
        </pc:picChg>
        <pc:picChg chg="add mod">
          <ac:chgData name="Nicola Gilles Prinetti" userId="ca177d83-2754-4f94-af13-62d70acabe2d" providerId="ADAL" clId="{5EA4BB3B-0511-E64E-9869-5B632025E38B}" dt="2021-11-13T14:48:11.339" v="353" actId="1076"/>
          <ac:picMkLst>
            <pc:docMk/>
            <pc:sldMk cId="734010612" sldId="399"/>
            <ac:picMk id="12" creationId="{13088A50-D3C4-6241-88C6-BFB9E1460575}"/>
          </ac:picMkLst>
        </pc:picChg>
        <pc:picChg chg="add mod">
          <ac:chgData name="Nicola Gilles Prinetti" userId="ca177d83-2754-4f94-af13-62d70acabe2d" providerId="ADAL" clId="{5EA4BB3B-0511-E64E-9869-5B632025E38B}" dt="2021-11-13T14:48:11.339" v="353" actId="1076"/>
          <ac:picMkLst>
            <pc:docMk/>
            <pc:sldMk cId="734010612" sldId="399"/>
            <ac:picMk id="13" creationId="{45CC983C-01CC-A14D-8B28-687EE33AE98E}"/>
          </ac:picMkLst>
        </pc:picChg>
        <pc:picChg chg="add mod">
          <ac:chgData name="Nicola Gilles Prinetti" userId="ca177d83-2754-4f94-af13-62d70acabe2d" providerId="ADAL" clId="{5EA4BB3B-0511-E64E-9869-5B632025E38B}" dt="2021-11-13T14:48:54.837" v="356" actId="1076"/>
          <ac:picMkLst>
            <pc:docMk/>
            <pc:sldMk cId="734010612" sldId="399"/>
            <ac:picMk id="15" creationId="{6F1B88A5-6F4F-E941-ABFD-9B1000C147CB}"/>
          </ac:picMkLst>
        </pc:picChg>
      </pc:sldChg>
      <pc:sldChg chg="modSp add mod">
        <pc:chgData name="Nicola Gilles Prinetti" userId="ca177d83-2754-4f94-af13-62d70acabe2d" providerId="ADAL" clId="{5EA4BB3B-0511-E64E-9869-5B632025E38B}" dt="2021-11-13T15:11:13.718" v="483" actId="12788"/>
        <pc:sldMkLst>
          <pc:docMk/>
          <pc:sldMk cId="1210853365" sldId="400"/>
        </pc:sldMkLst>
        <pc:spChg chg="mod">
          <ac:chgData name="Nicola Gilles Prinetti" userId="ca177d83-2754-4f94-af13-62d70acabe2d" providerId="ADAL" clId="{5EA4BB3B-0511-E64E-9869-5B632025E38B}" dt="2021-11-13T15:11:13.718" v="483" actId="12788"/>
          <ac:spMkLst>
            <pc:docMk/>
            <pc:sldMk cId="1210853365" sldId="400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5EA4BB3B-0511-E64E-9869-5B632025E38B}" dt="2021-11-13T15:09:58.426" v="480" actId="1076"/>
          <ac:picMkLst>
            <pc:docMk/>
            <pc:sldMk cId="1210853365" sldId="400"/>
            <ac:picMk id="16" creationId="{8099496D-0700-2547-A8C0-1E97A49746BA}"/>
          </ac:picMkLst>
        </pc:picChg>
      </pc:sldChg>
      <pc:sldChg chg="modSp add mod">
        <pc:chgData name="Nicola Gilles Prinetti" userId="ca177d83-2754-4f94-af13-62d70acabe2d" providerId="ADAL" clId="{5EA4BB3B-0511-E64E-9869-5B632025E38B}" dt="2021-11-13T15:37:37.850" v="609" actId="20577"/>
        <pc:sldMkLst>
          <pc:docMk/>
          <pc:sldMk cId="3543750700" sldId="401"/>
        </pc:sldMkLst>
        <pc:spChg chg="mod">
          <ac:chgData name="Nicola Gilles Prinetti" userId="ca177d83-2754-4f94-af13-62d70acabe2d" providerId="ADAL" clId="{5EA4BB3B-0511-E64E-9869-5B632025E38B}" dt="2021-11-13T15:37:37.850" v="609" actId="20577"/>
          <ac:spMkLst>
            <pc:docMk/>
            <pc:sldMk cId="3543750700" sldId="401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5EA4BB3B-0511-E64E-9869-5B632025E38B}" dt="2021-11-13T15:37:29.593" v="606" actId="14826"/>
          <ac:picMkLst>
            <pc:docMk/>
            <pc:sldMk cId="3543750700" sldId="401"/>
            <ac:picMk id="16" creationId="{8099496D-0700-2547-A8C0-1E97A49746BA}"/>
          </ac:picMkLst>
        </pc:picChg>
      </pc:sldChg>
      <pc:sldChg chg="modSp add del mod">
        <pc:chgData name="Nicola Gilles Prinetti" userId="ca177d83-2754-4f94-af13-62d70acabe2d" providerId="ADAL" clId="{5EA4BB3B-0511-E64E-9869-5B632025E38B}" dt="2021-11-13T15:45:19.526" v="669" actId="2696"/>
        <pc:sldMkLst>
          <pc:docMk/>
          <pc:sldMk cId="1509089400" sldId="402"/>
        </pc:sldMkLst>
        <pc:spChg chg="mod">
          <ac:chgData name="Nicola Gilles Prinetti" userId="ca177d83-2754-4f94-af13-62d70acabe2d" providerId="ADAL" clId="{5EA4BB3B-0511-E64E-9869-5B632025E38B}" dt="2021-11-13T15:39:20.092" v="621" actId="20577"/>
          <ac:spMkLst>
            <pc:docMk/>
            <pc:sldMk cId="1509089400" sldId="402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5EA4BB3B-0511-E64E-9869-5B632025E38B}" dt="2021-11-13T15:39:02.946" v="611" actId="14826"/>
          <ac:picMkLst>
            <pc:docMk/>
            <pc:sldMk cId="1509089400" sldId="402"/>
            <ac:picMk id="16" creationId="{8099496D-0700-2547-A8C0-1E97A49746BA}"/>
          </ac:picMkLst>
        </pc:picChg>
      </pc:sldChg>
      <pc:sldChg chg="modSp add del mod">
        <pc:chgData name="Nicola Gilles Prinetti" userId="ca177d83-2754-4f94-af13-62d70acabe2d" providerId="ADAL" clId="{5EA4BB3B-0511-E64E-9869-5B632025E38B}" dt="2021-11-13T15:45:19.526" v="669" actId="2696"/>
        <pc:sldMkLst>
          <pc:docMk/>
          <pc:sldMk cId="2627452737" sldId="403"/>
        </pc:sldMkLst>
        <pc:spChg chg="mod">
          <ac:chgData name="Nicola Gilles Prinetti" userId="ca177d83-2754-4f94-af13-62d70acabe2d" providerId="ADAL" clId="{5EA4BB3B-0511-E64E-9869-5B632025E38B}" dt="2021-11-13T15:40:30.047" v="625" actId="20577"/>
          <ac:spMkLst>
            <pc:docMk/>
            <pc:sldMk cId="2627452737" sldId="403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5EA4BB3B-0511-E64E-9869-5B632025E38B}" dt="2021-11-13T15:40:23.648" v="623" actId="14826"/>
          <ac:picMkLst>
            <pc:docMk/>
            <pc:sldMk cId="2627452737" sldId="403"/>
            <ac:picMk id="16" creationId="{8099496D-0700-2547-A8C0-1E97A49746BA}"/>
          </ac:picMkLst>
        </pc:picChg>
      </pc:sldChg>
      <pc:sldChg chg="addSp delSp modSp add mod">
        <pc:chgData name="Nicola Gilles Prinetti" userId="ca177d83-2754-4f94-af13-62d70acabe2d" providerId="ADAL" clId="{5EA4BB3B-0511-E64E-9869-5B632025E38B}" dt="2021-11-18T10:57:40.177" v="682"/>
        <pc:sldMkLst>
          <pc:docMk/>
          <pc:sldMk cId="1421309722" sldId="452"/>
        </pc:sldMkLst>
        <pc:spChg chg="mod">
          <ac:chgData name="Nicola Gilles Prinetti" userId="ca177d83-2754-4f94-af13-62d70acabe2d" providerId="ADAL" clId="{5EA4BB3B-0511-E64E-9869-5B632025E38B}" dt="2021-11-18T10:57:40.177" v="682"/>
          <ac:spMkLst>
            <pc:docMk/>
            <pc:sldMk cId="1421309722" sldId="452"/>
            <ac:spMk id="5" creationId="{8D593CC2-F014-2243-A234-547355470941}"/>
          </ac:spMkLst>
        </pc:spChg>
        <pc:picChg chg="mod">
          <ac:chgData name="Nicola Gilles Prinetti" userId="ca177d83-2754-4f94-af13-62d70acabe2d" providerId="ADAL" clId="{5EA4BB3B-0511-E64E-9869-5B632025E38B}" dt="2021-11-18T10:57:30.625" v="680"/>
          <ac:picMkLst>
            <pc:docMk/>
            <pc:sldMk cId="1421309722" sldId="452"/>
            <ac:picMk id="4" creationId="{05AAEFDD-82C0-9146-A7BA-5F31D6E0F1CE}"/>
          </ac:picMkLst>
        </pc:picChg>
        <pc:picChg chg="del">
          <ac:chgData name="Nicola Gilles Prinetti" userId="ca177d83-2754-4f94-af13-62d70acabe2d" providerId="ADAL" clId="{5EA4BB3B-0511-E64E-9869-5B632025E38B}" dt="2021-11-18T10:04:47.534" v="676" actId="478"/>
          <ac:picMkLst>
            <pc:docMk/>
            <pc:sldMk cId="1421309722" sldId="452"/>
            <ac:picMk id="7" creationId="{FDD15862-AB6F-FE41-BB6F-2D3D09AE305E}"/>
          </ac:picMkLst>
        </pc:picChg>
        <pc:picChg chg="mod">
          <ac:chgData name="Nicola Gilles Prinetti" userId="ca177d83-2754-4f94-af13-62d70acabe2d" providerId="ADAL" clId="{5EA4BB3B-0511-E64E-9869-5B632025E38B}" dt="2021-11-18T10:57:34.914" v="681"/>
          <ac:picMkLst>
            <pc:docMk/>
            <pc:sldMk cId="1421309722" sldId="452"/>
            <ac:picMk id="9" creationId="{C7A24FB3-4CA6-6C40-A1CC-F28A19900D15}"/>
          </ac:picMkLst>
        </pc:picChg>
        <pc:picChg chg="add mod">
          <ac:chgData name="Nicola Gilles Prinetti" userId="ca177d83-2754-4f94-af13-62d70acabe2d" providerId="ADAL" clId="{5EA4BB3B-0511-E64E-9869-5B632025E38B}" dt="2021-11-18T10:04:48.637" v="677"/>
          <ac:picMkLst>
            <pc:docMk/>
            <pc:sldMk cId="1421309722" sldId="452"/>
            <ac:picMk id="10" creationId="{EA75A039-2007-5E42-9A4C-D8459B9F94BC}"/>
          </ac:picMkLst>
        </pc:picChg>
      </pc:sldChg>
      <pc:sldMasterChg chg="modSldLayout">
        <pc:chgData name="Nicola Gilles Prinetti" userId="ca177d83-2754-4f94-af13-62d70acabe2d" providerId="ADAL" clId="{5EA4BB3B-0511-E64E-9869-5B632025E38B}" dt="2021-11-08T10:30:18.434" v="0" actId="14826"/>
        <pc:sldMasterMkLst>
          <pc:docMk/>
          <pc:sldMasterMk cId="3981575698" sldId="2147483648"/>
        </pc:sldMasterMkLst>
        <pc:sldLayoutChg chg="modSp mod">
          <pc:chgData name="Nicola Gilles Prinetti" userId="ca177d83-2754-4f94-af13-62d70acabe2d" providerId="ADAL" clId="{5EA4BB3B-0511-E64E-9869-5B632025E38B}" dt="2021-11-08T10:30:18.434" v="0" actId="14826"/>
          <pc:sldLayoutMkLst>
            <pc:docMk/>
            <pc:sldMasterMk cId="3981575698" sldId="2147483648"/>
            <pc:sldLayoutMk cId="3582240429" sldId="2147483671"/>
          </pc:sldLayoutMkLst>
          <pc:picChg chg="mod">
            <ac:chgData name="Nicola Gilles Prinetti" userId="ca177d83-2754-4f94-af13-62d70acabe2d" providerId="ADAL" clId="{5EA4BB3B-0511-E64E-9869-5B632025E38B}" dt="2021-11-08T10:30:18.434" v="0" actId="14826"/>
            <ac:picMkLst>
              <pc:docMk/>
              <pc:sldMasterMk cId="3981575698" sldId="2147483648"/>
              <pc:sldLayoutMk cId="3582240429" sldId="2147483671"/>
              <ac:picMk id="12" creationId="{6203C3AA-BB4D-1F4F-8786-0FF61C4A5798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E49B719-05DC-FC48-BD94-4F0D5C485936}" type="datetime1">
              <a:rPr lang="it-IT" smtClean="0"/>
              <a:t>18/11/21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E62C3C4-9460-4343-9283-24A378E271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96A3E4D-B750-E542-934B-D7726CF61A65}" type="datetime1">
              <a:rPr lang="it-IT" noProof="0" smtClean="0"/>
              <a:t>18/11/21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6DE8F2A-B3D4-43F2-B39B-CD77F64A1950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6DE8F2A-B3D4-43F2-B39B-CD77F64A1950}" type="slidenum">
              <a:rPr lang="it-IT" noProof="0" smtClean="0"/>
              <a:t>1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521004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6DE8F2A-B3D4-43F2-B39B-CD77F64A1950}" type="slidenum">
              <a:rPr lang="it-IT" noProof="0" smtClean="0"/>
              <a:t>2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809804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6DE8F2A-B3D4-43F2-B39B-CD77F64A1950}" type="slidenum">
              <a:rPr lang="it-IT" noProof="0" smtClean="0"/>
              <a:t>24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636838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ma di flusso: Documento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7" y="124956"/>
            <a:ext cx="11953415" cy="354422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it-IT" noProof="0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242" y="5074169"/>
            <a:ext cx="10607040" cy="600164"/>
          </a:xfrm>
        </p:spPr>
        <p:txBody>
          <a:bodyPr vert="horz" lIns="91438" tIns="45719" rIns="91438" bIns="45719" rtlCol="0" anchor="b">
            <a:spAutoFit/>
          </a:bodyPr>
          <a:lstStyle>
            <a:lvl1pPr>
              <a:def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 rtl="0"/>
            <a:r>
              <a:rPr lang="it-IT" noProof="0" dirty="0"/>
              <a:t>Titolo Lezione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30" y="4577330"/>
            <a:ext cx="67098" cy="15257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it-IT" noProof="0"/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15" hasCustomPrompt="1"/>
          </p:nvPr>
        </p:nvSpPr>
        <p:spPr>
          <a:xfrm>
            <a:off x="619242" y="4577327"/>
            <a:ext cx="10634736" cy="411142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 dirty="0"/>
              <a:t>Lezione</a:t>
            </a:r>
          </a:p>
        </p:txBody>
      </p:sp>
      <p:sp>
        <p:nvSpPr>
          <p:cNvPr id="10" name="Segnaposto testo 13"/>
          <p:cNvSpPr>
            <a:spLocks noGrp="1"/>
          </p:cNvSpPr>
          <p:nvPr>
            <p:ph type="body" sz="quarter" idx="16" hasCustomPrompt="1"/>
          </p:nvPr>
        </p:nvSpPr>
        <p:spPr>
          <a:xfrm>
            <a:off x="619242" y="5807820"/>
            <a:ext cx="10634736" cy="286150"/>
          </a:xfrm>
        </p:spPr>
        <p:txBody>
          <a:bodyPr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it-IT" dirty="0"/>
              <a:t>Unità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203C3AA-BB4D-1F4F-8786-0FF61C4A5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78279" y="414929"/>
            <a:ext cx="2159607" cy="280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rnice 5">
            <a:extLst>
              <a:ext uri="{FF2B5EF4-FFF2-40B4-BE49-F238E27FC236}">
                <a16:creationId xmlns:a16="http://schemas.microsoft.com/office/drawing/2014/main" id="{D70D05C7-5CC4-094D-AB37-B231C2A091B2}"/>
              </a:ext>
            </a:extLst>
          </p:cNvPr>
          <p:cNvSpPr/>
          <p:nvPr userDrawn="1"/>
        </p:nvSpPr>
        <p:spPr>
          <a:xfrm>
            <a:off x="446316" y="365760"/>
            <a:ext cx="11299367" cy="5650029"/>
          </a:xfrm>
          <a:prstGeom prst="frame">
            <a:avLst>
              <a:gd name="adj1" fmla="val 188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Segnaposto testo 4">
            <a:extLst>
              <a:ext uri="{FF2B5EF4-FFF2-40B4-BE49-F238E27FC236}">
                <a16:creationId xmlns:a16="http://schemas.microsoft.com/office/drawing/2014/main" id="{79B1C776-CAD1-724C-837B-DEC0B34E08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894" y="493713"/>
            <a:ext cx="10866922" cy="53816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3135283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372" y="5284239"/>
            <a:ext cx="5491843" cy="600164"/>
          </a:xfrm>
        </p:spPr>
        <p:txBody>
          <a:bodyPr vert="horz" wrap="square" lIns="91438" tIns="45719" rIns="91438" bIns="45719" rtlCol="0" anchor="b">
            <a:spAutoFit/>
          </a:bodyPr>
          <a:lstStyle>
            <a:lvl1pPr>
              <a:def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 rtl="0"/>
            <a:r>
              <a:rPr lang="it-IT" noProof="0" dirty="0"/>
              <a:t>Titolo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5197937"/>
            <a:ext cx="81643" cy="7368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della sezione con immag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309" y="4551333"/>
            <a:ext cx="11944015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38" tIns="45719" rIns="91438" bIns="45719" rtlCol="0" anchor="ctr" anchorCtr="1">
            <a:noAutofit/>
          </a:bodyPr>
          <a:lstStyle>
            <a:lvl1pPr marL="0" indent="0">
              <a:buNone/>
              <a:defRPr lang="en-GB" sz="1900" dirty="0"/>
            </a:lvl1pPr>
          </a:lstStyle>
          <a:p>
            <a:pPr marL="228594" lvl="0" indent="-228594" algn="ctr" rtl="0"/>
            <a:r>
              <a:rPr lang="it-IT" noProof="0"/>
              <a:t>Inserisci immagine</a:t>
            </a:r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5" y="1611383"/>
            <a:ext cx="9666515" cy="746847"/>
          </a:xfrm>
        </p:spPr>
        <p:txBody>
          <a:bodyPr rtlCol="0" anchor="t">
            <a:noAutofit/>
          </a:bodyPr>
          <a:lstStyle>
            <a:lvl1pPr>
              <a:defRPr sz="4800" spc="-15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Intestazione sezione 1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5" y="2464426"/>
            <a:ext cx="9666515" cy="225703"/>
          </a:xfrm>
        </p:spPr>
        <p:txBody>
          <a:bodyPr tIns="0" bIns="0" rtlCol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Sottotitolo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96B1C3-7E55-E645-978F-522A37D95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83466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3B5051-4376-9D48-9A55-385C65DBF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EFA2155-10B2-C24E-AA0E-4AE44AEDBD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41CCA9-A76A-B143-B9A4-EBA9812EE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10B0-C03A-0C43-BB90-9652F9E8B5E0}" type="datetimeFigureOut">
              <a:rPr lang="it-IT" smtClean="0"/>
              <a:t>18/11/21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AFB32F-D75B-5449-A5BA-BED82133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41CAB4-FB0F-3547-9F70-382B4D3ED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E0FD5-42F9-E44A-A640-F900D7C704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04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bi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597" y="5758123"/>
            <a:ext cx="769213" cy="374459"/>
          </a:xfrm>
        </p:spPr>
        <p:txBody>
          <a:bodyPr vert="horz" wrap="square" lIns="91438" tIns="45719" rIns="91438" bIns="45719" rtlCol="0" anchor="ctr">
            <a:spAutoFit/>
          </a:bodyPr>
          <a:lstStyle>
            <a:lvl1pPr>
              <a:defRPr lang="en-GB" sz="2000" spc="-60" dirty="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it-IT" noProof="0" dirty="0"/>
              <a:t>LINK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7" y="1463041"/>
            <a:ext cx="8030935" cy="2637247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500"/>
            </a:lvl4pPr>
            <a:lvl5pPr>
              <a:defRPr sz="1500"/>
            </a:lvl5pPr>
          </a:lstStyle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>
              <a:solidFill>
                <a:schemeClr val="tx1"/>
              </a:solidFill>
            </a:endParaRPr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1379990" y="5751582"/>
            <a:ext cx="4762500" cy="381000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rgbClr val="01C6FD"/>
                </a:solidFill>
              </a:defRPr>
            </a:lvl1pPr>
          </a:lstStyle>
          <a:p>
            <a:pPr lvl="0"/>
            <a:r>
              <a:rPr lang="it-IT" dirty="0"/>
              <a:t>Tipologia titolo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446317" y="493713"/>
            <a:ext cx="11183937" cy="538162"/>
          </a:xfrm>
        </p:spPr>
        <p:txBody>
          <a:bodyPr>
            <a:norm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>
              <a:solidFill>
                <a:schemeClr val="tx1"/>
              </a:solidFill>
            </a:endParaRPr>
          </a:p>
        </p:txBody>
      </p:sp>
      <p:sp>
        <p:nvSpPr>
          <p:cNvPr id="6" name="Titolo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3" y="469803"/>
            <a:ext cx="11174187" cy="487311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r>
              <a:rPr lang="it-IT" noProof="0" dirty="0"/>
              <a:t>titolo</a:t>
            </a:r>
          </a:p>
        </p:txBody>
      </p:sp>
      <p:sp>
        <p:nvSpPr>
          <p:cNvPr id="9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1352383" y="1324711"/>
            <a:ext cx="4762500" cy="381000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rgbClr val="01C6FD"/>
                </a:solidFill>
              </a:defRPr>
            </a:lvl1pPr>
          </a:lstStyle>
          <a:p>
            <a:pPr lvl="0"/>
            <a:r>
              <a:rPr lang="it-IT" dirty="0"/>
              <a:t>Tipologia titolo</a:t>
            </a:r>
          </a:p>
          <a:p>
            <a:pPr lvl="0"/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2" hasCustomPrompt="1"/>
          </p:nvPr>
        </p:nvSpPr>
        <p:spPr>
          <a:xfrm>
            <a:off x="446313" y="1324711"/>
            <a:ext cx="785872" cy="39600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 dirty="0"/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87" y="5671572"/>
            <a:ext cx="732863" cy="374459"/>
          </a:xfrm>
        </p:spPr>
        <p:txBody>
          <a:bodyPr vert="horz" wrap="square" lIns="91438" tIns="45719" rIns="91438" bIns="45719" rtlCol="0" anchor="ctr">
            <a:spAutoFit/>
          </a:bodyPr>
          <a:lstStyle>
            <a:lvl1pPr>
              <a:defRPr lang="en-GB" sz="2000" spc="-60" dirty="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it-IT" noProof="0" dirty="0"/>
              <a:t>LINK</a:t>
            </a:r>
          </a:p>
        </p:txBody>
      </p:sp>
      <p:sp>
        <p:nvSpPr>
          <p:cNvPr id="5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1398066" y="5665031"/>
            <a:ext cx="4762500" cy="381000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rgbClr val="01C6FD"/>
                </a:solidFill>
              </a:defRPr>
            </a:lvl1pPr>
          </a:lstStyle>
          <a:p>
            <a:pPr lvl="0"/>
            <a:r>
              <a:rPr lang="it-IT" dirty="0"/>
              <a:t>Tipologia titolo</a:t>
            </a:r>
          </a:p>
        </p:txBody>
      </p:sp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tà pagina +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38" tIns="45719" rIns="91438" bIns="45719" rtlCol="0" anchor="ctr" anchorCtr="1">
            <a:noAutofit/>
          </a:bodyPr>
          <a:lstStyle>
            <a:lvl1pPr marL="0" indent="0">
              <a:buNone/>
              <a:defRPr lang="en-GB" sz="1900"/>
            </a:lvl1pPr>
          </a:lstStyle>
          <a:p>
            <a:pPr marL="228594" lvl="0" indent="-228594" algn="ctr" rtl="0"/>
            <a:r>
              <a:rPr lang="it-IT" noProof="0"/>
              <a:t>Inserisci 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5" y="511667"/>
            <a:ext cx="5170715" cy="487311"/>
          </a:xfrm>
        </p:spPr>
        <p:txBody>
          <a:bodyPr vert="horz" wrap="square" lIns="91438" tIns="45719" rIns="91438" bIns="45719" rtlCol="0" anchor="ctr">
            <a:spAutoFit/>
          </a:bodyPr>
          <a:lstStyle>
            <a:lvl1pPr>
              <a:defRPr lang="en-GB" sz="2800" spc="-60" dirty="0"/>
            </a:lvl1pPr>
          </a:lstStyle>
          <a:p>
            <a:pPr lvl="0" rtl="0"/>
            <a:r>
              <a:rPr lang="it-IT" noProof="0" dirty="0"/>
              <a:t>titolo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315" y="1659182"/>
            <a:ext cx="5045529" cy="334508"/>
          </a:xfrm>
        </p:spPr>
        <p:txBody>
          <a:bodyPr rtlCol="0">
            <a:noAutofit/>
          </a:bodyPr>
          <a:lstStyle>
            <a:lvl1pPr marL="0" indent="0" algn="l" rtl="0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it-IT" noProof="0" dirty="0"/>
              <a:t>Modifica gli stili del testo dello schema</a:t>
            </a:r>
          </a:p>
        </p:txBody>
      </p:sp>
      <p:sp>
        <p:nvSpPr>
          <p:cNvPr id="12" name="Segnaposto testo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315" y="2306245"/>
            <a:ext cx="5075080" cy="3020285"/>
          </a:xfrm>
        </p:spPr>
        <p:txBody>
          <a:bodyPr rtlCol="0">
            <a:noAutofit/>
          </a:bodyPr>
          <a:lstStyle>
            <a:lvl1pPr marL="0" indent="0" algn="l" rtl="0"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>
              <a:solidFill>
                <a:schemeClr val="tx1"/>
              </a:solidFill>
            </a:endParaRPr>
          </a:p>
        </p:txBody>
      </p:sp>
      <p:sp>
        <p:nvSpPr>
          <p:cNvPr id="13" name="Segnaposto testo 11"/>
          <p:cNvSpPr>
            <a:spLocks noGrp="1"/>
          </p:cNvSpPr>
          <p:nvPr>
            <p:ph type="body" sz="quarter" idx="18" hasCustomPrompt="1"/>
          </p:nvPr>
        </p:nvSpPr>
        <p:spPr>
          <a:xfrm>
            <a:off x="1443754" y="5869476"/>
            <a:ext cx="4762500" cy="381000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rgbClr val="01C6FD"/>
                </a:solidFill>
              </a:defRPr>
            </a:lvl1pPr>
          </a:lstStyle>
          <a:p>
            <a:pPr lvl="0"/>
            <a:r>
              <a:rPr lang="it-IT" dirty="0"/>
              <a:t>Tipologia titolo</a:t>
            </a:r>
          </a:p>
        </p:txBody>
      </p:sp>
      <p:sp>
        <p:nvSpPr>
          <p:cNvPr id="14" name="Segnaposto testo 4"/>
          <p:cNvSpPr>
            <a:spLocks noGrp="1"/>
          </p:cNvSpPr>
          <p:nvPr>
            <p:ph type="body" sz="quarter" idx="12" hasCustomPrompt="1"/>
          </p:nvPr>
        </p:nvSpPr>
        <p:spPr>
          <a:xfrm>
            <a:off x="446315" y="5854476"/>
            <a:ext cx="851119" cy="39600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 dirty="0"/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fondo bianco del 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>
              <a:solidFill>
                <a:schemeClr val="tx1"/>
              </a:solidFill>
            </a:endParaRP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1509627"/>
            <a:ext cx="4900387" cy="334508"/>
          </a:xfrm>
        </p:spPr>
        <p:txBody>
          <a:bodyPr rtlCol="0">
            <a:noAutofit/>
          </a:bodyPr>
          <a:lstStyle>
            <a:lvl1pPr marL="0" indent="0" algn="l" rtl="0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0" name="Segnaposto testo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0113" y="1509627"/>
            <a:ext cx="4900387" cy="334508"/>
          </a:xfrm>
        </p:spPr>
        <p:txBody>
          <a:bodyPr rtlCol="0">
            <a:noAutofit/>
          </a:bodyPr>
          <a:lstStyle>
            <a:lvl1pPr marL="0" indent="0" algn="l" rtl="0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2" name="Segnaposto testo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2156690"/>
            <a:ext cx="4900387" cy="3068455"/>
          </a:xfrm>
        </p:spPr>
        <p:txBody>
          <a:bodyPr rtlCol="0">
            <a:noAutofit/>
          </a:bodyPr>
          <a:lstStyle>
            <a:lvl1pPr marL="0" indent="0" algn="l" rtl="0"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 dirty="0"/>
              <a:t>Modifica gli stili del testo dello schema</a:t>
            </a:r>
          </a:p>
        </p:txBody>
      </p:sp>
      <p:sp>
        <p:nvSpPr>
          <p:cNvPr id="13" name="Segnaposto testo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0113" y="2156689"/>
            <a:ext cx="4900387" cy="3131955"/>
          </a:xfrm>
        </p:spPr>
        <p:txBody>
          <a:bodyPr rtlCol="0">
            <a:noAutofit/>
          </a:bodyPr>
          <a:lstStyle>
            <a:lvl1pPr marL="0" indent="0" algn="l" rtl="0"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 dirty="0"/>
              <a:t>Modifica gli stili del testo dello schema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3" y="552027"/>
            <a:ext cx="11174187" cy="487311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r>
              <a:rPr lang="it-IT" noProof="0" dirty="0"/>
              <a:t>titolo</a:t>
            </a:r>
          </a:p>
        </p:txBody>
      </p:sp>
      <p:sp>
        <p:nvSpPr>
          <p:cNvPr id="15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1379398" y="5824243"/>
            <a:ext cx="4762500" cy="381000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rgbClr val="01C6FD"/>
                </a:solidFill>
              </a:defRPr>
            </a:lvl1pPr>
          </a:lstStyle>
          <a:p>
            <a:pPr lvl="0"/>
            <a:r>
              <a:rPr lang="it-IT" dirty="0"/>
              <a:t>Tipologia titolo</a:t>
            </a:r>
          </a:p>
          <a:p>
            <a:pPr lvl="0"/>
            <a:endParaRPr lang="it-IT" dirty="0"/>
          </a:p>
        </p:txBody>
      </p:sp>
      <p:sp>
        <p:nvSpPr>
          <p:cNvPr id="11" name="Segnaposto testo 4"/>
          <p:cNvSpPr>
            <a:spLocks noGrp="1"/>
          </p:cNvSpPr>
          <p:nvPr>
            <p:ph type="body" sz="quarter" idx="12" hasCustomPrompt="1"/>
          </p:nvPr>
        </p:nvSpPr>
        <p:spPr>
          <a:xfrm>
            <a:off x="446313" y="5809243"/>
            <a:ext cx="795009" cy="39600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 dirty="0"/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7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38" tIns="45719" rIns="91438" bIns="45719" rtlCol="0" anchor="ctr" anchorCtr="1">
            <a:noAutofit/>
          </a:bodyPr>
          <a:lstStyle>
            <a:lvl1pPr marL="0" indent="0">
              <a:buNone/>
              <a:defRPr lang="en-GB" sz="1900"/>
            </a:lvl1pPr>
          </a:lstStyle>
          <a:p>
            <a:pPr marL="228594" lvl="0" indent="-228594" algn="ctr" rtl="0"/>
            <a:r>
              <a:rPr lang="it-IT" noProof="0"/>
              <a:t>Inserisci immagine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6313" y="3802066"/>
            <a:ext cx="9784080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2" name="Segnaposto testo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13" y="4294303"/>
            <a:ext cx="9784080" cy="767555"/>
          </a:xfrm>
        </p:spPr>
        <p:txBody>
          <a:bodyPr rtlCol="0">
            <a:noAutofit/>
          </a:bodyPr>
          <a:lstStyle>
            <a:lvl1pPr marL="0" indent="0" algn="l"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>
              <a:solidFill>
                <a:schemeClr val="tx1"/>
              </a:solidFill>
            </a:endParaRPr>
          </a:p>
        </p:txBody>
      </p:sp>
      <p:sp>
        <p:nvSpPr>
          <p:cNvPr id="11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1396103" y="5752583"/>
            <a:ext cx="4762500" cy="381000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rgbClr val="01C6FD"/>
                </a:solidFill>
              </a:defRPr>
            </a:lvl1pPr>
          </a:lstStyle>
          <a:p>
            <a:pPr lvl="0"/>
            <a:r>
              <a:rPr lang="it-IT" dirty="0"/>
              <a:t>Tipologia titolo</a:t>
            </a:r>
          </a:p>
        </p:txBody>
      </p:sp>
      <p:sp>
        <p:nvSpPr>
          <p:cNvPr id="13" name="Titolo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3" y="552027"/>
            <a:ext cx="11174187" cy="487311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r>
              <a:rPr lang="it-IT" noProof="0" dirty="0"/>
              <a:t>titolo</a:t>
            </a:r>
          </a:p>
        </p:txBody>
      </p:sp>
      <p:sp>
        <p:nvSpPr>
          <p:cNvPr id="14" name="Segnaposto testo 4"/>
          <p:cNvSpPr>
            <a:spLocks noGrp="1"/>
          </p:cNvSpPr>
          <p:nvPr>
            <p:ph type="body" sz="quarter" idx="12" hasCustomPrompt="1"/>
          </p:nvPr>
        </p:nvSpPr>
        <p:spPr>
          <a:xfrm>
            <a:off x="446313" y="5737583"/>
            <a:ext cx="805437" cy="39600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 dirty="0"/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re sezio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>
              <a:solidFill>
                <a:schemeClr val="tx1"/>
              </a:solidFill>
            </a:endParaRP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7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38" tIns="45719" rIns="91438" bIns="45719" rtlCol="0" anchor="ctr" anchorCtr="1">
            <a:noAutofit/>
          </a:bodyPr>
          <a:lstStyle>
            <a:lvl1pPr marL="0" indent="0">
              <a:buNone/>
              <a:defRPr lang="en-GB" sz="1900"/>
            </a:lvl1pPr>
          </a:lstStyle>
          <a:p>
            <a:pPr marL="228594" lvl="0" indent="-228594" algn="ctr" rtl="0"/>
            <a:r>
              <a:rPr lang="it-IT" noProof="0"/>
              <a:t>Inserisci immagine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313" y="3802066"/>
            <a:ext cx="2820761" cy="334508"/>
          </a:xfrm>
        </p:spPr>
        <p:txBody>
          <a:bodyPr rtlCol="0">
            <a:noAutofit/>
          </a:bodyPr>
          <a:lstStyle>
            <a:lvl1pPr marL="0" indent="0" algn="ctr" rtl="0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0" name="Segnaposto testo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3028" y="3802066"/>
            <a:ext cx="2820761" cy="334508"/>
          </a:xfrm>
        </p:spPr>
        <p:txBody>
          <a:bodyPr rtlCol="0">
            <a:noAutofit/>
          </a:bodyPr>
          <a:lstStyle>
            <a:lvl1pPr marL="0" indent="0" algn="ctr" rtl="0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1" name="Segnaposto testo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99739" y="3802066"/>
            <a:ext cx="2820761" cy="334508"/>
          </a:xfrm>
        </p:spPr>
        <p:txBody>
          <a:bodyPr rtlCol="0">
            <a:noAutofit/>
          </a:bodyPr>
          <a:lstStyle>
            <a:lvl1pPr marL="0" indent="0" algn="ctr" rtl="0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2" name="Segnaposto testo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313" y="4294303"/>
            <a:ext cx="2820761" cy="1496899"/>
          </a:xfrm>
        </p:spPr>
        <p:txBody>
          <a:bodyPr rtlCol="0">
            <a:noAutofit/>
          </a:bodyPr>
          <a:lstStyle>
            <a:lvl1pPr marL="0" indent="0" algn="l" rtl="0">
              <a:spcAft>
                <a:spcPts val="600"/>
              </a:spcAft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3" name="Segnaposto testo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3028" y="4294303"/>
            <a:ext cx="2820761" cy="1496899"/>
          </a:xfrm>
        </p:spPr>
        <p:txBody>
          <a:bodyPr rtlCol="0">
            <a:noAutofit/>
          </a:bodyPr>
          <a:lstStyle>
            <a:lvl1pPr marL="0" indent="0" algn="l" rtl="0">
              <a:spcAft>
                <a:spcPts val="600"/>
              </a:spcAft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4" name="Segnaposto testo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99739" y="4294303"/>
            <a:ext cx="2820761" cy="1496899"/>
          </a:xfrm>
        </p:spPr>
        <p:txBody>
          <a:bodyPr rtlCol="0">
            <a:noAutofit/>
          </a:bodyPr>
          <a:lstStyle>
            <a:lvl1pPr marL="0" indent="0" algn="l" rtl="0">
              <a:spcAft>
                <a:spcPts val="600"/>
              </a:spcAft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8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1397610" y="5851203"/>
            <a:ext cx="4762500" cy="381000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rgbClr val="01C6FD"/>
                </a:solidFill>
              </a:defRPr>
            </a:lvl1pPr>
          </a:lstStyle>
          <a:p>
            <a:pPr lvl="0"/>
            <a:r>
              <a:rPr lang="it-IT" dirty="0"/>
              <a:t>Tipologia titolo</a:t>
            </a:r>
          </a:p>
        </p:txBody>
      </p:sp>
      <p:sp>
        <p:nvSpPr>
          <p:cNvPr id="15" name="Titolo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3" y="552027"/>
            <a:ext cx="11174187" cy="487311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r>
              <a:rPr lang="it-IT" noProof="0" dirty="0"/>
              <a:t>titolo</a:t>
            </a:r>
          </a:p>
        </p:txBody>
      </p:sp>
      <p:sp>
        <p:nvSpPr>
          <p:cNvPr id="16" name="Segnaposto testo 4"/>
          <p:cNvSpPr>
            <a:spLocks noGrp="1"/>
          </p:cNvSpPr>
          <p:nvPr>
            <p:ph type="body" sz="quarter" idx="12" hasCustomPrompt="1"/>
          </p:nvPr>
        </p:nvSpPr>
        <p:spPr>
          <a:xfrm>
            <a:off x="446313" y="5836203"/>
            <a:ext cx="814574" cy="39600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 dirty="0"/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 bi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4893" y="1463041"/>
            <a:ext cx="10866922" cy="2637247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500"/>
            </a:lvl4pPr>
            <a:lvl5pPr>
              <a:defRPr sz="1500"/>
            </a:lvl5pPr>
          </a:lstStyle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>
              <a:solidFill>
                <a:schemeClr val="tx1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644894" y="493713"/>
            <a:ext cx="10866922" cy="53816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8" name="Cornice 7">
            <a:extLst>
              <a:ext uri="{FF2B5EF4-FFF2-40B4-BE49-F238E27FC236}">
                <a16:creationId xmlns:a16="http://schemas.microsoft.com/office/drawing/2014/main" id="{3FE9BF30-F422-6D4C-8E5B-9075C1F96125}"/>
              </a:ext>
            </a:extLst>
          </p:cNvPr>
          <p:cNvSpPr/>
          <p:nvPr userDrawn="1"/>
        </p:nvSpPr>
        <p:spPr>
          <a:xfrm>
            <a:off x="446316" y="365760"/>
            <a:ext cx="11299367" cy="5650029"/>
          </a:xfrm>
          <a:prstGeom prst="frame">
            <a:avLst>
              <a:gd name="adj1" fmla="val 188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364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3" y="555617"/>
            <a:ext cx="11174187" cy="480129"/>
          </a:xfrm>
          <a:prstGeom prst="rect">
            <a:avLst/>
          </a:prstGeom>
        </p:spPr>
        <p:txBody>
          <a:bodyPr vert="horz" wrap="square" lIns="91438" tIns="45719" rIns="91438" bIns="45719" rtlCol="0" anchor="ctr">
            <a:spAutoFit/>
          </a:bodyPr>
          <a:lstStyle/>
          <a:p>
            <a:pPr lvl="0"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3" y="1253331"/>
            <a:ext cx="11174187" cy="477009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18" name="Numero diapositiva"/>
          <p:cNvSpPr txBox="1">
            <a:spLocks/>
          </p:cNvSpPr>
          <p:nvPr userDrawn="1"/>
        </p:nvSpPr>
        <p:spPr>
          <a:xfrm>
            <a:off x="12252069" y="12915900"/>
            <a:ext cx="184662" cy="492434"/>
          </a:xfrm>
          <a:prstGeom prst="rect">
            <a:avLst/>
          </a:prstGeom>
          <a:ln w="25400">
            <a:miter lim="400000"/>
          </a:ln>
        </p:spPr>
        <p:txBody>
          <a:bodyPr wrap="none" lIns="91438" tIns="91436" rIns="91438" bIns="91436">
            <a:spAutoFit/>
          </a:bodyPr>
          <a:lstStyle>
            <a:defPPr rtl="0">
              <a:defRPr lang="x-none"/>
            </a:defPPr>
            <a:lvl1pPr marL="0" algn="ctr" defTabSz="9144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/>
          </a:p>
        </p:txBody>
      </p:sp>
      <p:sp>
        <p:nvSpPr>
          <p:cNvPr id="4" name="CasellaDiTesto 3"/>
          <p:cNvSpPr txBox="1"/>
          <p:nvPr userDrawn="1"/>
        </p:nvSpPr>
        <p:spPr>
          <a:xfrm>
            <a:off x="3150657" y="6435195"/>
            <a:ext cx="184662" cy="3847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endParaRPr lang="it-IT" dirty="0"/>
          </a:p>
        </p:txBody>
      </p:sp>
      <p:sp>
        <p:nvSpPr>
          <p:cNvPr id="50" name="Connettore 1 6"/>
          <p:cNvSpPr/>
          <p:nvPr userDrawn="1"/>
        </p:nvSpPr>
        <p:spPr>
          <a:xfrm flipV="1">
            <a:off x="1301254" y="6550788"/>
            <a:ext cx="7920000" cy="18273"/>
          </a:xfrm>
          <a:prstGeom prst="line">
            <a:avLst/>
          </a:prstGeom>
          <a:ln w="63500" cap="rnd">
            <a:solidFill>
              <a:srgbClr val="FFC000"/>
            </a:solidFill>
            <a:custDash>
              <a:ds d="100000" sp="200000"/>
            </a:custDash>
          </a:ln>
        </p:spPr>
        <p:txBody>
          <a:bodyPr lIns="91438" tIns="91436" rIns="91438" bIns="91436"/>
          <a:lstStyle/>
          <a:p>
            <a:endParaRPr dirty="0"/>
          </a:p>
        </p:txBody>
      </p:sp>
      <p:sp>
        <p:nvSpPr>
          <p:cNvPr id="55" name="Cerchio"/>
          <p:cNvSpPr/>
          <p:nvPr userDrawn="1"/>
        </p:nvSpPr>
        <p:spPr>
          <a:xfrm>
            <a:off x="5851149" y="6277531"/>
            <a:ext cx="497136" cy="497138"/>
          </a:xfrm>
          <a:prstGeom prst="ellipse">
            <a:avLst/>
          </a:prstGeom>
          <a:solidFill>
            <a:srgbClr val="FFC000"/>
          </a:solidFill>
          <a:ln w="12700">
            <a:miter lim="400000"/>
          </a:ln>
        </p:spPr>
        <p:txBody>
          <a:bodyPr lIns="91438" tIns="91436" rIns="91438" bIns="91436" anchor="ctr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7" name="CasellaDiTesto 56"/>
          <p:cNvSpPr txBox="1"/>
          <p:nvPr userDrawn="1"/>
        </p:nvSpPr>
        <p:spPr>
          <a:xfrm>
            <a:off x="5868534" y="6369726"/>
            <a:ext cx="451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CA92620-12B4-F54F-AF74-56224A251F64}" type="slidenum">
              <a:rPr lang="it-IT" sz="1200" smtClean="0"/>
              <a:pPr algn="ctr"/>
              <a:t>‹N›</a:t>
            </a:fld>
            <a:endParaRPr lang="it-IT" sz="1200" dirty="0"/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234D525D-6338-204D-AEFB-B4E04E803C2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277243" y="6343238"/>
            <a:ext cx="2468444" cy="41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50" r:id="rId2"/>
    <p:sldLayoutId id="2147483668" r:id="rId3"/>
    <p:sldLayoutId id="2147483665" r:id="rId4"/>
    <p:sldLayoutId id="2147483667" r:id="rId5"/>
    <p:sldLayoutId id="2147483666" r:id="rId6"/>
    <p:sldLayoutId id="2147483664" r:id="rId7"/>
    <p:sldLayoutId id="2147483663" r:id="rId8"/>
    <p:sldLayoutId id="2147483674" r:id="rId9"/>
    <p:sldLayoutId id="2147483673" r:id="rId10"/>
    <p:sldLayoutId id="2147483649" r:id="rId11"/>
    <p:sldLayoutId id="2147483651" r:id="rId12"/>
    <p:sldLayoutId id="2147483672" r:id="rId13"/>
    <p:sldLayoutId id="2147483675" r:id="rId14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en-GB" sz="28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hyperlink" Target="https://www2.edu.lascuola.it/edizioni-digitali/Formidable1/video/Niveau1_lecon8_document2_college.mp4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hyperlink" Target="https://www2.edu.lascuola.it/edizioni-digitali/Formidable1/audio/FORM1_PISTE080.mp3" TargetMode="External"/><Relationship Id="rId5" Type="http://schemas.openxmlformats.org/officeDocument/2006/relationships/hyperlink" Target="https://www2.edu.lascuola.it/edizioni-digitali/Formidable1/video/Niveau1_lecon1_document2_Amir.mp4" TargetMode="External"/><Relationship Id="rId10" Type="http://schemas.openxmlformats.org/officeDocument/2006/relationships/image" Target="../media/image20.sv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2.edu.lascuola.it/edizioni-digitali/Formidable1/audio/FORM1_PISTE085.mp3" TargetMode="External"/><Relationship Id="rId3" Type="http://schemas.openxmlformats.org/officeDocument/2006/relationships/image" Target="../media/image22.tiff"/><Relationship Id="rId7" Type="http://schemas.openxmlformats.org/officeDocument/2006/relationships/hyperlink" Target="https://www2.edu.lascuola.it/edizioni-digitali/Formidable1/audio/FORM1_PISTE084.mp3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2.edu.lascuola.it/edizioni-digitali/Formidable1/audio/FORM1_PISTE083.mp3" TargetMode="External"/><Relationship Id="rId11" Type="http://schemas.openxmlformats.org/officeDocument/2006/relationships/hyperlink" Target="https://www2.edu.lascuola.it/edizioni-digitali/Formidable1/audio/FORM1_PISTE088.mp3" TargetMode="External"/><Relationship Id="rId5" Type="http://schemas.openxmlformats.org/officeDocument/2006/relationships/hyperlink" Target="https://www2.edu.lascuola.it/edizioni-digitali/Formidable1/audio/FORM1_PISTE082.mp3" TargetMode="External"/><Relationship Id="rId10" Type="http://schemas.openxmlformats.org/officeDocument/2006/relationships/hyperlink" Target="https://www2.edu.lascuola.it/edizioni-digitali/Formidable1/audio/FORM1_PISTE087.mp3" TargetMode="External"/><Relationship Id="rId4" Type="http://schemas.openxmlformats.org/officeDocument/2006/relationships/hyperlink" Target="https://www2.edu.lascuola.it/edizioni-digitali/Formidable1/audio/FORM1_PISTE081.mp3" TargetMode="External"/><Relationship Id="rId9" Type="http://schemas.openxmlformats.org/officeDocument/2006/relationships/hyperlink" Target="https://www2.edu.lascuola.it/edizioni-digitali/Formidable1/audio/FORM1_PISTE086.mp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edu.lascuola.it/edizioni-digitali/Formidable1/EserciziVerifiche/U4/unite-4.html" TargetMode="External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2.svg"/><Relationship Id="rId2" Type="http://schemas.openxmlformats.org/officeDocument/2006/relationships/hyperlink" Target="http://www2.edu.lascuola.it/edizioni-digitali/FormidableVideoPlus1/video/FICHE4_Une%20journee.mp4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hyperlink" Target="https://www2.edu.lascuola.it/edizioni-digitali/Formidable1/video/Niveau1_lecon1_document2_Amir.mp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hyperlink" Target="https://www2.edu.lascuola.it/edizioni-digitali/Formidable2021/Video-Grammaire-Phonetique-Light/For_U04_Gram_Questionsavecouetquand-16.mp4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hyperlink" Target="https://www2.edu.lascuola.it/edizioni-digitali/Formidable1/video/Niveau1_lecon1_document2_Amir.mp4" TargetMode="Externa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s://qrco.de/bbMHZ8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4.png"/><Relationship Id="rId7" Type="http://schemas.openxmlformats.org/officeDocument/2006/relationships/image" Target="../media/image11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hyperlink" Target="https://www2.edu.lascuola.it/edizioni-digitali/Formidable1/audio/FORM1_PISTE095.mp3" TargetMode="External"/><Relationship Id="rId4" Type="http://schemas.openxmlformats.org/officeDocument/2006/relationships/image" Target="../media/image35.png"/><Relationship Id="rId9" Type="http://schemas.openxmlformats.org/officeDocument/2006/relationships/hyperlink" Target="https://www2.edu.lascuola.it/edizioni-digitali/Formidable1/audio/FORM1_PISTE094.mp3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2.edu.lascuola.it/edizioni-digitali/Formidable1/audio/FORM1_PISTE093.mp3" TargetMode="External"/><Relationship Id="rId4" Type="http://schemas.openxmlformats.org/officeDocument/2006/relationships/hyperlink" Target="https://www2.edu.lascuola.it/edizioni-digitali/Formidable1/audio/FORM1_PISTE092.mp3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2.edu.lascuola.it/edizioni-digitali/Formidable1/audio/FORM1_PISTE079.mp3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hyperlink" Target="https://www2.edu.lascuola.it/edizioni-digitali/Formidable2021/Karaoke-Formidable/index.html#4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reenshot, disegnando&#10;&#10;Descrizione generata automaticamente">
            <a:extLst>
              <a:ext uri="{FF2B5EF4-FFF2-40B4-BE49-F238E27FC236}">
                <a16:creationId xmlns:a16="http://schemas.microsoft.com/office/drawing/2014/main" id="{631B8C88-9FEB-A84E-A20E-B3A5AD2AC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AFFE4B0-62E3-E94D-996B-69B5B1BDC522}"/>
              </a:ext>
            </a:extLst>
          </p:cNvPr>
          <p:cNvSpPr/>
          <p:nvPr/>
        </p:nvSpPr>
        <p:spPr>
          <a:xfrm>
            <a:off x="9731829" y="6161314"/>
            <a:ext cx="2460171" cy="620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73B52C4-C7E9-4E4B-9AD1-B21B23125D45}"/>
              </a:ext>
            </a:extLst>
          </p:cNvPr>
          <p:cNvSpPr/>
          <p:nvPr/>
        </p:nvSpPr>
        <p:spPr>
          <a:xfrm>
            <a:off x="9277243" y="5791200"/>
            <a:ext cx="454586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7726177E-FEFB-9341-BCAF-85903F799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243" y="6343238"/>
            <a:ext cx="2468444" cy="411407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D4D3D490-CFDD-234E-A460-223A6AFA876E}"/>
              </a:ext>
            </a:extLst>
          </p:cNvPr>
          <p:cNvCxnSpPr>
            <a:cxnSpLocks/>
          </p:cNvCxnSpPr>
          <p:nvPr/>
        </p:nvCxnSpPr>
        <p:spPr>
          <a:xfrm>
            <a:off x="9266357" y="6161314"/>
            <a:ext cx="0" cy="696686"/>
          </a:xfrm>
          <a:prstGeom prst="line">
            <a:avLst/>
          </a:prstGeom>
          <a:ln w="31750">
            <a:solidFill>
              <a:srgbClr val="42A2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219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04685B1-BED2-6746-9C63-166DB4D67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" r="599"/>
          <a:stretch/>
        </p:blipFill>
        <p:spPr>
          <a:xfrm>
            <a:off x="0" y="2827"/>
            <a:ext cx="12220267" cy="1354598"/>
          </a:xfrm>
          <a:prstGeom prst="rect">
            <a:avLst/>
          </a:prstGeom>
        </p:spPr>
      </p:pic>
      <p:pic>
        <p:nvPicPr>
          <p:cNvPr id="9" name="Immagine 8">
            <a:hlinkClick r:id="rId3"/>
            <a:extLst>
              <a:ext uri="{FF2B5EF4-FFF2-40B4-BE49-F238E27FC236}">
                <a16:creationId xmlns:a16="http://schemas.microsoft.com/office/drawing/2014/main" id="{C7A24FB3-4CA6-6C40-A1CC-F28A19900D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" r="-85"/>
          <a:stretch/>
        </p:blipFill>
        <p:spPr>
          <a:xfrm>
            <a:off x="1347788" y="1300275"/>
            <a:ext cx="9496425" cy="412519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5C32A68-966F-EB48-AD0B-9A6B7E0DAABC}"/>
              </a:ext>
            </a:extLst>
          </p:cNvPr>
          <p:cNvSpPr txBox="1"/>
          <p:nvPr/>
        </p:nvSpPr>
        <p:spPr>
          <a:xfrm>
            <a:off x="2603836" y="5573767"/>
            <a:ext cx="606074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Guarda il video e svolgi le attività: 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a pagina </a:t>
            </a:r>
            <a:r>
              <a:rPr lang="it-IT" sz="1400" dirty="0">
                <a:solidFill>
                  <a:srgbClr val="0070C0"/>
                </a:solidFill>
              </a:rPr>
              <a:t>69 (vol. 1)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a pagina 71 (vol</a:t>
            </a:r>
            <a:r>
              <a:rPr lang="it-IT" sz="1400" dirty="0">
                <a:solidFill>
                  <a:srgbClr val="0070C0"/>
                </a:solidFill>
              </a:rPr>
              <a:t>. Compact)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2" name="Immagine 11">
            <a:hlinkClick r:id="rId5"/>
            <a:extLst>
              <a:ext uri="{FF2B5EF4-FFF2-40B4-BE49-F238E27FC236}">
                <a16:creationId xmlns:a16="http://schemas.microsoft.com/office/drawing/2014/main" id="{13088A50-D3C4-6241-88C6-BFB9E14605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3944" b="2728"/>
          <a:stretch/>
        </p:blipFill>
        <p:spPr>
          <a:xfrm>
            <a:off x="1735331" y="5557725"/>
            <a:ext cx="447589" cy="386142"/>
          </a:xfrm>
          <a:prstGeom prst="rect">
            <a:avLst/>
          </a:prstGeom>
        </p:spPr>
      </p:pic>
      <p:pic>
        <p:nvPicPr>
          <p:cNvPr id="13" name="Elemento grafico 12" descr="Dorso della mano con indice che punta verso destra contorno">
            <a:hlinkClick r:id="rId5"/>
            <a:extLst>
              <a:ext uri="{FF2B5EF4-FFF2-40B4-BE49-F238E27FC236}">
                <a16:creationId xmlns:a16="http://schemas.microsoft.com/office/drawing/2014/main" id="{45CC983C-01CC-A14D-8B28-687EE33AE9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4790613">
            <a:off x="1966647" y="5841643"/>
            <a:ext cx="405872" cy="405872"/>
          </a:xfrm>
          <a:prstGeom prst="rect">
            <a:avLst/>
          </a:prstGeom>
        </p:spPr>
      </p:pic>
      <p:sp>
        <p:nvSpPr>
          <p:cNvPr id="14" name="Rettangolo 13">
            <a:hlinkClick r:id="rId3"/>
            <a:extLst>
              <a:ext uri="{FF2B5EF4-FFF2-40B4-BE49-F238E27FC236}">
                <a16:creationId xmlns:a16="http://schemas.microsoft.com/office/drawing/2014/main" id="{5E26FB35-F8EE-CE47-86A8-AC8823993596}"/>
              </a:ext>
            </a:extLst>
          </p:cNvPr>
          <p:cNvSpPr/>
          <p:nvPr/>
        </p:nvSpPr>
        <p:spPr>
          <a:xfrm>
            <a:off x="1735331" y="5557725"/>
            <a:ext cx="701259" cy="753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5" name="Elemento grafico 14" descr="Dorso della mano con indice che punta verso destra contorno">
            <a:hlinkClick r:id="rId5"/>
            <a:extLst>
              <a:ext uri="{FF2B5EF4-FFF2-40B4-BE49-F238E27FC236}">
                <a16:creationId xmlns:a16="http://schemas.microsoft.com/office/drawing/2014/main" id="{6F1B88A5-6F4F-E941-ABFD-9B1000C147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4790613">
            <a:off x="9839506" y="1870844"/>
            <a:ext cx="405872" cy="405872"/>
          </a:xfrm>
          <a:prstGeom prst="rect">
            <a:avLst/>
          </a:prstGeom>
        </p:spPr>
      </p:pic>
      <p:sp>
        <p:nvSpPr>
          <p:cNvPr id="16" name="Rettangolo 15">
            <a:hlinkClick r:id="rId11"/>
            <a:extLst>
              <a:ext uri="{FF2B5EF4-FFF2-40B4-BE49-F238E27FC236}">
                <a16:creationId xmlns:a16="http://schemas.microsoft.com/office/drawing/2014/main" id="{CCBC601C-A6E7-D74C-8FAD-5BD9ABF8E083}"/>
              </a:ext>
            </a:extLst>
          </p:cNvPr>
          <p:cNvSpPr/>
          <p:nvPr/>
        </p:nvSpPr>
        <p:spPr>
          <a:xfrm>
            <a:off x="9608190" y="1548826"/>
            <a:ext cx="802635" cy="753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10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7AD357E-F798-6948-B825-D6D12F497B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487719"/>
            <a:ext cx="12192000" cy="497139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212161-F8CB-B44F-A4CE-490988A6FAAB}"/>
              </a:ext>
            </a:extLst>
          </p:cNvPr>
          <p:cNvSpPr txBox="1"/>
          <p:nvPr/>
        </p:nvSpPr>
        <p:spPr>
          <a:xfrm>
            <a:off x="965200" y="5633039"/>
            <a:ext cx="638386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Leggi, ascolta e svolgi le attività alle pagine: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70-72</a:t>
            </a:r>
            <a:r>
              <a:rPr lang="it-IT" sz="1400" dirty="0">
                <a:solidFill>
                  <a:srgbClr val="0070C0"/>
                </a:solidFill>
              </a:rPr>
              <a:t> (vol. 1)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72-74 (vol</a:t>
            </a:r>
            <a:r>
              <a:rPr lang="it-IT" sz="1400" dirty="0">
                <a:solidFill>
                  <a:srgbClr val="0070C0"/>
                </a:solidFill>
              </a:rPr>
              <a:t>. Compact)</a:t>
            </a:r>
            <a:endParaRPr lang="it-IT" sz="1400" dirty="0">
              <a:solidFill>
                <a:srgbClr val="0070C0"/>
              </a:solidFill>
              <a:sym typeface="Calibri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930400" cy="793111"/>
          </a:xfrm>
          <a:prstGeom prst="rect">
            <a:avLst/>
          </a:prstGeom>
        </p:spPr>
      </p:pic>
      <p:sp>
        <p:nvSpPr>
          <p:cNvPr id="15" name="Rettangolo 14">
            <a:hlinkClick r:id="rId4"/>
            <a:extLst>
              <a:ext uri="{FF2B5EF4-FFF2-40B4-BE49-F238E27FC236}">
                <a16:creationId xmlns:a16="http://schemas.microsoft.com/office/drawing/2014/main" id="{AA154FE7-27C7-D74D-A42E-E008D10AAC25}"/>
              </a:ext>
            </a:extLst>
          </p:cNvPr>
          <p:cNvSpPr/>
          <p:nvPr/>
        </p:nvSpPr>
        <p:spPr>
          <a:xfrm>
            <a:off x="1228670" y="4172327"/>
            <a:ext cx="423186" cy="255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Rettangolo 12">
            <a:hlinkClick r:id="rId5"/>
            <a:extLst>
              <a:ext uri="{FF2B5EF4-FFF2-40B4-BE49-F238E27FC236}">
                <a16:creationId xmlns:a16="http://schemas.microsoft.com/office/drawing/2014/main" id="{0946488F-2F07-C74F-82C4-49F5EEA54EC4}"/>
              </a:ext>
            </a:extLst>
          </p:cNvPr>
          <p:cNvSpPr/>
          <p:nvPr/>
        </p:nvSpPr>
        <p:spPr>
          <a:xfrm>
            <a:off x="3480257" y="3956018"/>
            <a:ext cx="423186" cy="255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Rettangolo 13">
            <a:hlinkClick r:id="rId6"/>
            <a:extLst>
              <a:ext uri="{FF2B5EF4-FFF2-40B4-BE49-F238E27FC236}">
                <a16:creationId xmlns:a16="http://schemas.microsoft.com/office/drawing/2014/main" id="{552A1D5B-CA84-C54F-80A8-26588CC4EF0E}"/>
              </a:ext>
            </a:extLst>
          </p:cNvPr>
          <p:cNvSpPr/>
          <p:nvPr/>
        </p:nvSpPr>
        <p:spPr>
          <a:xfrm>
            <a:off x="422424" y="849024"/>
            <a:ext cx="423186" cy="255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0" name="Rettangolo 19">
            <a:hlinkClick r:id="rId7"/>
            <a:extLst>
              <a:ext uri="{FF2B5EF4-FFF2-40B4-BE49-F238E27FC236}">
                <a16:creationId xmlns:a16="http://schemas.microsoft.com/office/drawing/2014/main" id="{5D7C572F-5E77-874E-8AFB-003625997916}"/>
              </a:ext>
            </a:extLst>
          </p:cNvPr>
          <p:cNvSpPr/>
          <p:nvPr/>
        </p:nvSpPr>
        <p:spPr>
          <a:xfrm>
            <a:off x="3204953" y="544224"/>
            <a:ext cx="423186" cy="255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1" name="Rettangolo 20">
            <a:hlinkClick r:id="rId8"/>
            <a:extLst>
              <a:ext uri="{FF2B5EF4-FFF2-40B4-BE49-F238E27FC236}">
                <a16:creationId xmlns:a16="http://schemas.microsoft.com/office/drawing/2014/main" id="{628FFD17-A195-844D-B2A2-64F3729C0866}"/>
              </a:ext>
            </a:extLst>
          </p:cNvPr>
          <p:cNvSpPr/>
          <p:nvPr/>
        </p:nvSpPr>
        <p:spPr>
          <a:xfrm>
            <a:off x="432256" y="2982624"/>
            <a:ext cx="423186" cy="255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2" name="Rettangolo 21">
            <a:hlinkClick r:id="rId9"/>
            <a:extLst>
              <a:ext uri="{FF2B5EF4-FFF2-40B4-BE49-F238E27FC236}">
                <a16:creationId xmlns:a16="http://schemas.microsoft.com/office/drawing/2014/main" id="{641CE049-0314-9340-BBA3-C985F0C23AC1}"/>
              </a:ext>
            </a:extLst>
          </p:cNvPr>
          <p:cNvSpPr/>
          <p:nvPr/>
        </p:nvSpPr>
        <p:spPr>
          <a:xfrm>
            <a:off x="9969546" y="3002289"/>
            <a:ext cx="423186" cy="255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3" name="Rettangolo 22">
            <a:hlinkClick r:id="rId10"/>
            <a:extLst>
              <a:ext uri="{FF2B5EF4-FFF2-40B4-BE49-F238E27FC236}">
                <a16:creationId xmlns:a16="http://schemas.microsoft.com/office/drawing/2014/main" id="{F5DAFBA9-960B-1347-9160-2597664D0C6D}"/>
              </a:ext>
            </a:extLst>
          </p:cNvPr>
          <p:cNvSpPr/>
          <p:nvPr/>
        </p:nvSpPr>
        <p:spPr>
          <a:xfrm>
            <a:off x="6685572" y="544225"/>
            <a:ext cx="423186" cy="255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4" name="Rettangolo 23">
            <a:hlinkClick r:id="rId11"/>
            <a:extLst>
              <a:ext uri="{FF2B5EF4-FFF2-40B4-BE49-F238E27FC236}">
                <a16:creationId xmlns:a16="http://schemas.microsoft.com/office/drawing/2014/main" id="{F9DF1C3C-29A4-D843-A392-F9F47C5FDD31}"/>
              </a:ext>
            </a:extLst>
          </p:cNvPr>
          <p:cNvSpPr/>
          <p:nvPr/>
        </p:nvSpPr>
        <p:spPr>
          <a:xfrm>
            <a:off x="6675740" y="3956018"/>
            <a:ext cx="423186" cy="255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983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212161-F8CB-B44F-A4CE-490988A6FAAB}"/>
              </a:ext>
            </a:extLst>
          </p:cNvPr>
          <p:cNvSpPr txBox="1"/>
          <p:nvPr/>
        </p:nvSpPr>
        <p:spPr>
          <a:xfrm>
            <a:off x="2904066" y="5716721"/>
            <a:ext cx="6383867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Ascolta la frase e </a:t>
            </a:r>
            <a:r>
              <a:rPr lang="it-IT" sz="1400" dirty="0">
                <a:solidFill>
                  <a:srgbClr val="0070C0"/>
                </a:solidFill>
              </a:rPr>
              <a:t>prova a rispondere alla domanda</a:t>
            </a:r>
            <a:endParaRPr lang="it-IT" sz="1400" dirty="0">
              <a:solidFill>
                <a:srgbClr val="0070C0"/>
              </a:solidFill>
              <a:sym typeface="Calibri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930400" cy="793111"/>
          </a:xfrm>
          <a:prstGeom prst="rect">
            <a:avLst/>
          </a:prstGeom>
        </p:spPr>
      </p:pic>
      <p:pic>
        <p:nvPicPr>
          <p:cNvPr id="12" name="Immagine 11">
            <a:hlinkClick r:id="rId3"/>
            <a:extLst>
              <a:ext uri="{FF2B5EF4-FFF2-40B4-BE49-F238E27FC236}">
                <a16:creationId xmlns:a16="http://schemas.microsoft.com/office/drawing/2014/main" id="{D997FFD9-E4CC-5B44-8240-D4D52F800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7126" y="0"/>
            <a:ext cx="1441389" cy="1332377"/>
          </a:xfrm>
          <a:prstGeom prst="rect">
            <a:avLst/>
          </a:prstGeom>
        </p:spPr>
      </p:pic>
      <p:sp>
        <p:nvSpPr>
          <p:cNvPr id="15" name="Sottotitolo 2">
            <a:extLst>
              <a:ext uri="{FF2B5EF4-FFF2-40B4-BE49-F238E27FC236}">
                <a16:creationId xmlns:a16="http://schemas.microsoft.com/office/drawing/2014/main" id="{E6E691E0-BDB2-3046-9DFA-E66E3C595D3D}"/>
              </a:ext>
            </a:extLst>
          </p:cNvPr>
          <p:cNvSpPr txBox="1">
            <a:spLocks/>
          </p:cNvSpPr>
          <p:nvPr/>
        </p:nvSpPr>
        <p:spPr>
          <a:xfrm>
            <a:off x="2471752" y="297038"/>
            <a:ext cx="7252495" cy="50584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 fontScale="62500" lnSpcReduction="20000"/>
          </a:bodyPr>
          <a:lstStyle/>
          <a:p>
            <a:pPr marL="685800" lvl="0" indent="-685800" algn="ctr" hangingPunct="1">
              <a:spcBef>
                <a:spcPts val="800"/>
              </a:spcBef>
              <a:buSzPct val="100000"/>
            </a:pPr>
            <a:r>
              <a:rPr kumimoji="0" lang="it-IT" sz="400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"/>
                <a:cs typeface="Calibri Light" panose="020F0302020204030204" pitchFamily="34" charset="0"/>
                <a:sym typeface="Arial"/>
              </a:rPr>
              <a:t>Giochiamo con il lessico!</a:t>
            </a:r>
          </a:p>
        </p:txBody>
      </p:sp>
      <p:pic>
        <p:nvPicPr>
          <p:cNvPr id="16" name="Immagine 15">
            <a:hlinkClick r:id="rId3"/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206140" y="1247058"/>
            <a:ext cx="7779721" cy="415347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8940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hlinkClick r:id="rId2"/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88444" y="1068143"/>
            <a:ext cx="7615108" cy="422276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id="{4867DC6D-087B-A549-A2B4-C90CE6073BC3}"/>
              </a:ext>
            </a:extLst>
          </p:cNvPr>
          <p:cNvSpPr txBox="1">
            <a:spLocks/>
          </p:cNvSpPr>
          <p:nvPr/>
        </p:nvSpPr>
        <p:spPr>
          <a:xfrm>
            <a:off x="2471752" y="297038"/>
            <a:ext cx="7252495" cy="50584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 fontScale="62500" lnSpcReduction="20000"/>
          </a:bodyPr>
          <a:lstStyle/>
          <a:p>
            <a:pPr marL="685800" lvl="0" indent="-685800" algn="ctr">
              <a:spcBef>
                <a:spcPts val="800"/>
              </a:spcBef>
              <a:buSzPct val="100000"/>
            </a:pPr>
            <a:r>
              <a:rPr lang="it-IT" sz="4000" kern="0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► </a:t>
            </a:r>
            <a:r>
              <a:rPr kumimoji="0" lang="it-IT" sz="400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"/>
                <a:cs typeface="Calibri Light" panose="020F0302020204030204" pitchFamily="34" charset="0"/>
                <a:sym typeface="Arial"/>
              </a:rPr>
              <a:t>Vidé</a:t>
            </a:r>
            <a:r>
              <a:rPr lang="it-IT" sz="4000" kern="0" dirty="0">
                <a:solidFill>
                  <a:srgbClr val="0070C0"/>
                </a:solidFill>
                <a:latin typeface="+mj-lt"/>
                <a:ea typeface="Arial"/>
                <a:cs typeface="Calibri Light" panose="020F0302020204030204" pitchFamily="34" charset="0"/>
                <a:sym typeface="Arial"/>
              </a:rPr>
              <a:t>o Plus – Une </a:t>
            </a:r>
            <a:r>
              <a:rPr lang="it-IT" sz="4000" kern="0" dirty="0" err="1">
                <a:solidFill>
                  <a:srgbClr val="0070C0"/>
                </a:solidFill>
                <a:latin typeface="+mj-lt"/>
                <a:ea typeface="Arial"/>
                <a:cs typeface="Calibri Light" panose="020F0302020204030204" pitchFamily="34" charset="0"/>
                <a:sym typeface="Arial"/>
              </a:rPr>
              <a:t>journée</a:t>
            </a:r>
            <a:endParaRPr kumimoji="0" lang="it-IT" sz="400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65F3E19-599F-D643-B318-BF73DDE0ABD6}"/>
              </a:ext>
            </a:extLst>
          </p:cNvPr>
          <p:cNvSpPr txBox="1"/>
          <p:nvPr/>
        </p:nvSpPr>
        <p:spPr>
          <a:xfrm>
            <a:off x="2879754" y="5668291"/>
            <a:ext cx="7333026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Guarda il video e svolgi le attività della scheda </a:t>
            </a:r>
            <a:r>
              <a:rPr lang="it-IT" sz="1400" i="1" dirty="0">
                <a:solidFill>
                  <a:srgbClr val="0070C0"/>
                </a:solidFill>
                <a:sym typeface="Calibri"/>
              </a:rPr>
              <a:t>Une </a:t>
            </a:r>
            <a:r>
              <a:rPr lang="it-IT" sz="1400" i="1" dirty="0" err="1">
                <a:solidFill>
                  <a:srgbClr val="0070C0"/>
                </a:solidFill>
                <a:sym typeface="Calibri"/>
              </a:rPr>
              <a:t>journée</a:t>
            </a:r>
            <a:r>
              <a:rPr lang="it-IT" sz="1400" dirty="0">
                <a:solidFill>
                  <a:srgbClr val="0070C0"/>
                </a:solidFill>
                <a:sym typeface="Calibri"/>
              </a:rPr>
              <a:t>, nel volume </a:t>
            </a:r>
            <a:r>
              <a:rPr lang="it-IT" sz="1400" i="1" dirty="0" err="1">
                <a:solidFill>
                  <a:srgbClr val="0070C0"/>
                </a:solidFill>
                <a:sym typeface="Calibri"/>
              </a:rPr>
              <a:t>Vidéo</a:t>
            </a:r>
            <a:r>
              <a:rPr lang="it-IT" sz="1400" i="1" dirty="0">
                <a:solidFill>
                  <a:srgbClr val="0070C0"/>
                </a:solidFill>
                <a:sym typeface="Calibri"/>
              </a:rPr>
              <a:t> plus</a:t>
            </a:r>
            <a:endParaRPr lang="it-IT" sz="1400" dirty="0">
              <a:solidFill>
                <a:srgbClr val="0070C0"/>
              </a:solidFill>
              <a:sym typeface="Calibri"/>
            </a:endParaRPr>
          </a:p>
        </p:txBody>
      </p:sp>
      <p:pic>
        <p:nvPicPr>
          <p:cNvPr id="14" name="Immagine 13">
            <a:hlinkClick r:id="rId4"/>
            <a:extLst>
              <a:ext uri="{FF2B5EF4-FFF2-40B4-BE49-F238E27FC236}">
                <a16:creationId xmlns:a16="http://schemas.microsoft.com/office/drawing/2014/main" id="{31C7DD04-CAE0-CB45-BD48-79083459BA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3944" b="2728"/>
          <a:stretch/>
        </p:blipFill>
        <p:spPr>
          <a:xfrm>
            <a:off x="2178495" y="5556167"/>
            <a:ext cx="447589" cy="386142"/>
          </a:xfrm>
          <a:prstGeom prst="rect">
            <a:avLst/>
          </a:prstGeom>
        </p:spPr>
      </p:pic>
      <p:pic>
        <p:nvPicPr>
          <p:cNvPr id="15" name="Elemento grafico 14" descr="Dorso della mano con indice che punta verso destra contorno">
            <a:hlinkClick r:id="rId4"/>
            <a:extLst>
              <a:ext uri="{FF2B5EF4-FFF2-40B4-BE49-F238E27FC236}">
                <a16:creationId xmlns:a16="http://schemas.microsoft.com/office/drawing/2014/main" id="{D03B7B95-2D60-1A40-8303-CA1087573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790613">
            <a:off x="2409811" y="5840085"/>
            <a:ext cx="405872" cy="405872"/>
          </a:xfrm>
          <a:prstGeom prst="rect">
            <a:avLst/>
          </a:prstGeom>
        </p:spPr>
      </p:pic>
      <p:sp>
        <p:nvSpPr>
          <p:cNvPr id="17" name="Rettangolo 16">
            <a:hlinkClick r:id="rId2"/>
            <a:extLst>
              <a:ext uri="{FF2B5EF4-FFF2-40B4-BE49-F238E27FC236}">
                <a16:creationId xmlns:a16="http://schemas.microsoft.com/office/drawing/2014/main" id="{DB1A81F1-BC23-EE4B-8836-643B4806F2A3}"/>
              </a:ext>
            </a:extLst>
          </p:cNvPr>
          <p:cNvSpPr/>
          <p:nvPr/>
        </p:nvSpPr>
        <p:spPr>
          <a:xfrm>
            <a:off x="2178495" y="5565379"/>
            <a:ext cx="701259" cy="74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0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74241" y="802882"/>
            <a:ext cx="4443518" cy="394271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CCA92B-3866-8F49-BB6C-B2674F8EC565}"/>
              </a:ext>
            </a:extLst>
          </p:cNvPr>
          <p:cNvSpPr txBox="1"/>
          <p:nvPr/>
        </p:nvSpPr>
        <p:spPr>
          <a:xfrm>
            <a:off x="4044537" y="5200569"/>
            <a:ext cx="469724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Osserva, poi svolgi gli esercizi 1 e 2, a pagina: 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73</a:t>
            </a:r>
            <a:r>
              <a:rPr lang="it-IT" sz="1400" dirty="0">
                <a:solidFill>
                  <a:srgbClr val="0070C0"/>
                </a:solidFill>
              </a:rPr>
              <a:t> (vol. 1)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75 (vol</a:t>
            </a:r>
            <a:r>
              <a:rPr lang="it-IT" sz="1400" dirty="0">
                <a:solidFill>
                  <a:srgbClr val="0070C0"/>
                </a:solidFill>
              </a:rPr>
              <a:t>. Compact)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3061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pic>
        <p:nvPicPr>
          <p:cNvPr id="16" name="Immagine 15">
            <a:hlinkClick r:id="rId3"/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85829" y="1048357"/>
            <a:ext cx="7620338" cy="426233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id="{4867DC6D-087B-A549-A2B4-C90CE6073BC3}"/>
              </a:ext>
            </a:extLst>
          </p:cNvPr>
          <p:cNvSpPr txBox="1">
            <a:spLocks/>
          </p:cNvSpPr>
          <p:nvPr/>
        </p:nvSpPr>
        <p:spPr>
          <a:xfrm>
            <a:off x="2471752" y="297038"/>
            <a:ext cx="7252495" cy="50584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 fontScale="62500" lnSpcReduction="20000"/>
          </a:bodyPr>
          <a:lstStyle/>
          <a:p>
            <a:pPr marL="685800" lvl="0" indent="-685800" algn="ctr">
              <a:spcBef>
                <a:spcPts val="800"/>
              </a:spcBef>
              <a:buSzPct val="100000"/>
            </a:pPr>
            <a:r>
              <a:rPr lang="it-IT" sz="4000" kern="0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► </a:t>
            </a:r>
            <a:r>
              <a:rPr kumimoji="0" lang="it-IT" sz="400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"/>
                <a:cs typeface="Calibri Light" panose="020F0302020204030204" pitchFamily="34" charset="0"/>
                <a:sym typeface="Arial"/>
              </a:rPr>
              <a:t>Grammaire</a:t>
            </a:r>
            <a:r>
              <a:rPr kumimoji="0" lang="it-IT" sz="400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"/>
                <a:cs typeface="Calibri Light" panose="020F0302020204030204" pitchFamily="34" charset="0"/>
                <a:sym typeface="Arial"/>
              </a:rPr>
              <a:t> facile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65F3E19-599F-D643-B318-BF73DDE0ABD6}"/>
              </a:ext>
            </a:extLst>
          </p:cNvPr>
          <p:cNvSpPr txBox="1"/>
          <p:nvPr/>
        </p:nvSpPr>
        <p:spPr>
          <a:xfrm>
            <a:off x="5745217" y="5668291"/>
            <a:ext cx="207798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Guarda il video</a:t>
            </a:r>
          </a:p>
        </p:txBody>
      </p:sp>
      <p:pic>
        <p:nvPicPr>
          <p:cNvPr id="14" name="Immagine 13">
            <a:hlinkClick r:id="rId5"/>
            <a:extLst>
              <a:ext uri="{FF2B5EF4-FFF2-40B4-BE49-F238E27FC236}">
                <a16:creationId xmlns:a16="http://schemas.microsoft.com/office/drawing/2014/main" id="{31C7DD04-CAE0-CB45-BD48-79083459BA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3944" b="2728"/>
          <a:stretch/>
        </p:blipFill>
        <p:spPr>
          <a:xfrm>
            <a:off x="5043958" y="5556167"/>
            <a:ext cx="447589" cy="386142"/>
          </a:xfrm>
          <a:prstGeom prst="rect">
            <a:avLst/>
          </a:prstGeom>
        </p:spPr>
      </p:pic>
      <p:pic>
        <p:nvPicPr>
          <p:cNvPr id="15" name="Elemento grafico 14" descr="Dorso della mano con indice che punta verso destra contorno">
            <a:hlinkClick r:id="rId5"/>
            <a:extLst>
              <a:ext uri="{FF2B5EF4-FFF2-40B4-BE49-F238E27FC236}">
                <a16:creationId xmlns:a16="http://schemas.microsoft.com/office/drawing/2014/main" id="{D03B7B95-2D60-1A40-8303-CA1087573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4790613">
            <a:off x="5275274" y="5840085"/>
            <a:ext cx="405872" cy="405872"/>
          </a:xfrm>
          <a:prstGeom prst="rect">
            <a:avLst/>
          </a:prstGeom>
        </p:spPr>
      </p:pic>
      <p:sp>
        <p:nvSpPr>
          <p:cNvPr id="17" name="Rettangolo 16">
            <a:hlinkClick r:id="rId3"/>
            <a:extLst>
              <a:ext uri="{FF2B5EF4-FFF2-40B4-BE49-F238E27FC236}">
                <a16:creationId xmlns:a16="http://schemas.microsoft.com/office/drawing/2014/main" id="{DB1A81F1-BC23-EE4B-8836-643B4806F2A3}"/>
              </a:ext>
            </a:extLst>
          </p:cNvPr>
          <p:cNvSpPr/>
          <p:nvPr/>
        </p:nvSpPr>
        <p:spPr>
          <a:xfrm>
            <a:off x="5043958" y="5556167"/>
            <a:ext cx="2077983" cy="753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141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16787" y="1431642"/>
            <a:ext cx="5358427" cy="298304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CCA92B-3866-8F49-BB6C-B2674F8EC565}"/>
              </a:ext>
            </a:extLst>
          </p:cNvPr>
          <p:cNvSpPr txBox="1"/>
          <p:nvPr/>
        </p:nvSpPr>
        <p:spPr>
          <a:xfrm>
            <a:off x="3747377" y="5200569"/>
            <a:ext cx="469724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Osserva, poi svolgi gli esercizi 3 e 4, a pagina: 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73</a:t>
            </a:r>
            <a:r>
              <a:rPr lang="it-IT" sz="1400" dirty="0">
                <a:solidFill>
                  <a:srgbClr val="0070C0"/>
                </a:solidFill>
              </a:rPr>
              <a:t> (vol. 1)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75 (vol</a:t>
            </a:r>
            <a:r>
              <a:rPr lang="it-IT" sz="1400" dirty="0">
                <a:solidFill>
                  <a:srgbClr val="0070C0"/>
                </a:solidFill>
              </a:rPr>
              <a:t>. Compact)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1459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46532" y="1246459"/>
            <a:ext cx="7498936" cy="391365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CCA92B-3866-8F49-BB6C-B2674F8EC565}"/>
              </a:ext>
            </a:extLst>
          </p:cNvPr>
          <p:cNvSpPr txBox="1"/>
          <p:nvPr/>
        </p:nvSpPr>
        <p:spPr>
          <a:xfrm>
            <a:off x="2471752" y="5556169"/>
            <a:ext cx="725249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Osserva, poi svolgi gli esercizi 2 e 3, a pagina 15  del volume </a:t>
            </a:r>
            <a:r>
              <a:rPr lang="it-IT" sz="1400" i="1" dirty="0" err="1">
                <a:solidFill>
                  <a:srgbClr val="0070C0"/>
                </a:solidFill>
                <a:sym typeface="Calibri"/>
              </a:rPr>
              <a:t>Grammaire</a:t>
            </a:r>
            <a:r>
              <a:rPr lang="it-IT" sz="1400" i="1" dirty="0">
                <a:solidFill>
                  <a:srgbClr val="0070C0"/>
                </a:solidFill>
                <a:sym typeface="Calibri"/>
              </a:rPr>
              <a:t> </a:t>
            </a:r>
            <a:r>
              <a:rPr lang="it-IT" sz="1400" i="1" dirty="0" err="1">
                <a:solidFill>
                  <a:srgbClr val="0070C0"/>
                </a:solidFill>
                <a:sym typeface="Calibri"/>
              </a:rPr>
              <a:t>intégrale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4867DC6D-087B-A549-A2B4-C90CE6073BC3}"/>
              </a:ext>
            </a:extLst>
          </p:cNvPr>
          <p:cNvSpPr txBox="1">
            <a:spLocks/>
          </p:cNvSpPr>
          <p:nvPr/>
        </p:nvSpPr>
        <p:spPr>
          <a:xfrm>
            <a:off x="2471752" y="297038"/>
            <a:ext cx="7252495" cy="50584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 fontScale="62500" lnSpcReduction="20000"/>
          </a:bodyPr>
          <a:lstStyle/>
          <a:p>
            <a:pPr marL="685800" lvl="0" indent="-685800" algn="ctr" hangingPunct="1">
              <a:spcBef>
                <a:spcPts val="800"/>
              </a:spcBef>
              <a:buSzPct val="100000"/>
            </a:pPr>
            <a:r>
              <a:rPr kumimoji="0" lang="it-IT" sz="400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"/>
                <a:cs typeface="Calibri Light" panose="020F0302020204030204" pitchFamily="34" charset="0"/>
                <a:sym typeface="Arial"/>
              </a:rPr>
              <a:t>Come si scrive, come si dice</a:t>
            </a:r>
          </a:p>
        </p:txBody>
      </p:sp>
    </p:spTree>
    <p:extLst>
      <p:ext uri="{BB962C8B-B14F-4D97-AF65-F5344CB8AC3E}">
        <p14:creationId xmlns:p14="http://schemas.microsoft.com/office/powerpoint/2010/main" val="2643934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72768" y="162432"/>
            <a:ext cx="5646465" cy="289294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CCA92B-3866-8F49-BB6C-B2674F8EC565}"/>
              </a:ext>
            </a:extLst>
          </p:cNvPr>
          <p:cNvSpPr txBox="1"/>
          <p:nvPr/>
        </p:nvSpPr>
        <p:spPr>
          <a:xfrm>
            <a:off x="3657020" y="5364708"/>
            <a:ext cx="4795864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Osserva, poi svolgi l’esercizio 5, a pagina: 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74</a:t>
            </a:r>
            <a:r>
              <a:rPr lang="it-IT" sz="1400" dirty="0">
                <a:solidFill>
                  <a:srgbClr val="0070C0"/>
                </a:solidFill>
              </a:rPr>
              <a:t> (vol. 1)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76 (vol</a:t>
            </a:r>
            <a:r>
              <a:rPr lang="it-IT" sz="1400" dirty="0">
                <a:solidFill>
                  <a:srgbClr val="0070C0"/>
                </a:solidFill>
              </a:rPr>
              <a:t>. Compact)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0A54068-B555-EC4F-987B-D7EACABBA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308" y="3160448"/>
            <a:ext cx="5595384" cy="19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6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46532" y="1357422"/>
            <a:ext cx="7498936" cy="335743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CCA92B-3866-8F49-BB6C-B2674F8EC565}"/>
              </a:ext>
            </a:extLst>
          </p:cNvPr>
          <p:cNvSpPr txBox="1"/>
          <p:nvPr/>
        </p:nvSpPr>
        <p:spPr>
          <a:xfrm>
            <a:off x="2469753" y="5556169"/>
            <a:ext cx="725249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Osserva, poi svolgi gli esercizi 2 e 3, a pagina 30  del volume </a:t>
            </a:r>
            <a:r>
              <a:rPr lang="it-IT" sz="1400" i="1" dirty="0" err="1">
                <a:solidFill>
                  <a:srgbClr val="0070C0"/>
                </a:solidFill>
                <a:sym typeface="Calibri"/>
              </a:rPr>
              <a:t>Grammaire</a:t>
            </a:r>
            <a:r>
              <a:rPr lang="it-IT" sz="1400" i="1" dirty="0">
                <a:solidFill>
                  <a:srgbClr val="0070C0"/>
                </a:solidFill>
                <a:sym typeface="Calibri"/>
              </a:rPr>
              <a:t> </a:t>
            </a:r>
            <a:r>
              <a:rPr lang="it-IT" sz="1400" i="1" dirty="0" err="1">
                <a:solidFill>
                  <a:srgbClr val="0070C0"/>
                </a:solidFill>
                <a:sym typeface="Calibri"/>
              </a:rPr>
              <a:t>intégrale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4867DC6D-087B-A549-A2B4-C90CE6073BC3}"/>
              </a:ext>
            </a:extLst>
          </p:cNvPr>
          <p:cNvSpPr txBox="1">
            <a:spLocks/>
          </p:cNvSpPr>
          <p:nvPr/>
        </p:nvSpPr>
        <p:spPr>
          <a:xfrm>
            <a:off x="2471752" y="297038"/>
            <a:ext cx="7252495" cy="50584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 fontScale="62500" lnSpcReduction="20000"/>
          </a:bodyPr>
          <a:lstStyle/>
          <a:p>
            <a:pPr marL="685800" lvl="0" indent="-685800" algn="ctr" hangingPunct="1">
              <a:spcBef>
                <a:spcPts val="800"/>
              </a:spcBef>
              <a:buSzPct val="100000"/>
            </a:pPr>
            <a:r>
              <a:rPr kumimoji="0" lang="it-IT" sz="400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"/>
                <a:cs typeface="Calibri Light" panose="020F0302020204030204" pitchFamily="34" charset="0"/>
                <a:sym typeface="Arial"/>
              </a:rPr>
              <a:t>Come si scrive, come si dice</a:t>
            </a:r>
          </a:p>
        </p:txBody>
      </p:sp>
    </p:spTree>
    <p:extLst>
      <p:ext uri="{BB962C8B-B14F-4D97-AF65-F5344CB8AC3E}">
        <p14:creationId xmlns:p14="http://schemas.microsoft.com/office/powerpoint/2010/main" val="1210853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19242" y="5022903"/>
            <a:ext cx="10607040" cy="1089527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C’est </a:t>
            </a:r>
            <a:r>
              <a:rPr lang="it-IT" dirty="0" err="1">
                <a:solidFill>
                  <a:schemeClr val="tx1"/>
                </a:solidFill>
              </a:rPr>
              <a:t>comment</a:t>
            </a:r>
            <a:r>
              <a:rPr lang="it-IT" dirty="0">
                <a:solidFill>
                  <a:schemeClr val="tx1"/>
                </a:solidFill>
              </a:rPr>
              <a:t>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la vie </a:t>
            </a:r>
            <a:r>
              <a:rPr lang="it-IT" dirty="0" err="1">
                <a:solidFill>
                  <a:schemeClr val="tx1"/>
                </a:solidFill>
              </a:rPr>
              <a:t>au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collège</a:t>
            </a:r>
            <a:r>
              <a:rPr lang="it-IT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it-IT" dirty="0" err="1"/>
              <a:t>Unité</a:t>
            </a:r>
            <a:r>
              <a:rPr lang="it-IT" dirty="0"/>
              <a:t> 4</a:t>
            </a:r>
          </a:p>
        </p:txBody>
      </p:sp>
      <p:sp>
        <p:nvSpPr>
          <p:cNvPr id="10" name="Sottotitolo 9">
            <a:extLst>
              <a:ext uri="{FF2B5EF4-FFF2-40B4-BE49-F238E27FC236}">
                <a16:creationId xmlns:a16="http://schemas.microsoft.com/office/drawing/2014/main" id="{CC48441F-8EB6-9F48-B750-1D33CE71C1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61709" y="317026"/>
            <a:ext cx="5473700" cy="369330"/>
          </a:xfrm>
          <a:noFill/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altLang="it-IT" dirty="0" err="1">
                <a:solidFill>
                  <a:schemeClr val="bg1"/>
                </a:solidFill>
              </a:rPr>
              <a:t>Fabienne</a:t>
            </a:r>
            <a:r>
              <a:rPr lang="it-IT" altLang="it-IT" dirty="0">
                <a:solidFill>
                  <a:schemeClr val="bg1"/>
                </a:solidFill>
              </a:rPr>
              <a:t> </a:t>
            </a:r>
            <a:r>
              <a:rPr lang="it-IT" altLang="it-IT" dirty="0" err="1">
                <a:solidFill>
                  <a:schemeClr val="bg1"/>
                </a:solidFill>
              </a:rPr>
              <a:t>Gallon</a:t>
            </a:r>
            <a:r>
              <a:rPr lang="it-IT" altLang="it-IT" dirty="0">
                <a:solidFill>
                  <a:schemeClr val="bg1"/>
                </a:solidFill>
              </a:rPr>
              <a:t>, </a:t>
            </a:r>
            <a:r>
              <a:rPr lang="it-IT" altLang="it-IT" dirty="0" err="1">
                <a:solidFill>
                  <a:schemeClr val="bg1"/>
                </a:solidFill>
              </a:rPr>
              <a:t>Céline</a:t>
            </a:r>
            <a:r>
              <a:rPr lang="it-IT" altLang="it-IT" dirty="0">
                <a:solidFill>
                  <a:schemeClr val="bg1"/>
                </a:solidFill>
              </a:rPr>
              <a:t> </a:t>
            </a:r>
            <a:r>
              <a:rPr lang="it-IT" altLang="it-IT" dirty="0" err="1">
                <a:solidFill>
                  <a:schemeClr val="bg1"/>
                </a:solidFill>
              </a:rPr>
              <a:t>Himber</a:t>
            </a:r>
            <a:endParaRPr lang="it-IT" altLang="it-IT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B7866F0-AA09-6D4C-AF94-9C5DECC18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09" y="712242"/>
            <a:ext cx="3446362" cy="805564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FC558B1E-86F1-5F43-839A-9F8A9CE03A80}"/>
              </a:ext>
            </a:extLst>
          </p:cNvPr>
          <p:cNvGrpSpPr/>
          <p:nvPr/>
        </p:nvGrpSpPr>
        <p:grpSpPr>
          <a:xfrm>
            <a:off x="8016948" y="4575918"/>
            <a:ext cx="3959387" cy="1548395"/>
            <a:chOff x="16306800" y="9274017"/>
            <a:chExt cx="7317800" cy="2861769"/>
          </a:xfrm>
        </p:grpSpPr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67245BB9-168F-6C4D-A17F-4CDFF77EFC80}"/>
                </a:ext>
              </a:extLst>
            </p:cNvPr>
            <p:cNvSpPr/>
            <p:nvPr/>
          </p:nvSpPr>
          <p:spPr>
            <a:xfrm>
              <a:off x="16306800" y="9274017"/>
              <a:ext cx="7317800" cy="28617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 cap="flat">
              <a:solidFill>
                <a:schemeClr val="accent1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569E1F1E-CC2E-1044-A58D-70FB7FBE0792}"/>
                </a:ext>
              </a:extLst>
            </p:cNvPr>
            <p:cNvSpPr txBox="1"/>
            <p:nvPr/>
          </p:nvSpPr>
          <p:spPr>
            <a:xfrm>
              <a:off x="18535650" y="9638626"/>
              <a:ext cx="4850813" cy="17065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1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Per il docente 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Le attività da svolgere in classe con i materiali presentati in queste diapositive sono illustrate alle pagine </a:t>
              </a:r>
              <a:r>
                <a:rPr lang="it-IT" sz="1000" dirty="0">
                  <a:solidFill>
                    <a:srgbClr val="0070C0"/>
                  </a:solidFill>
                  <a:sym typeface="Calibri"/>
                </a:rPr>
                <a:t>130-139</a:t>
              </a:r>
              <a:r>
                <a:rPr kumimoji="0" lang="it-IT" sz="10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del volume </a:t>
              </a:r>
              <a:r>
                <a:rPr kumimoji="0" lang="it-IT" sz="1000" b="0" i="1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Guide </a:t>
              </a:r>
              <a:r>
                <a:rPr kumimoji="0" lang="it-IT" sz="1000" b="0" i="1" u="none" strike="noStrike" cap="none" spc="0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pédagogique</a:t>
              </a:r>
              <a:endParaRPr kumimoji="0" lang="it-IT" sz="1000" b="0" i="1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A80E5FC6-B177-FA48-94B0-E9874D5AE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32330" y="9573978"/>
              <a:ext cx="1722071" cy="22477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12" name="Rettangolo 11">
            <a:extLst>
              <a:ext uri="{FF2B5EF4-FFF2-40B4-BE49-F238E27FC236}">
                <a16:creationId xmlns:a16="http://schemas.microsoft.com/office/drawing/2014/main" id="{31083C89-989F-BD40-A583-C5FBE7AE5CC5}"/>
              </a:ext>
            </a:extLst>
          </p:cNvPr>
          <p:cNvSpPr/>
          <p:nvPr/>
        </p:nvSpPr>
        <p:spPr>
          <a:xfrm>
            <a:off x="6999026" y="394209"/>
            <a:ext cx="1384905" cy="1784863"/>
          </a:xfrm>
          <a:prstGeom prst="rect">
            <a:avLst/>
          </a:prstGeom>
          <a:solidFill>
            <a:schemeClr val="accent1"/>
          </a:solidFill>
          <a:ln w="508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3" name="Immagine 12">
            <a:hlinkClick r:id="rId5"/>
            <a:extLst>
              <a:ext uri="{FF2B5EF4-FFF2-40B4-BE49-F238E27FC236}">
                <a16:creationId xmlns:a16="http://schemas.microsoft.com/office/drawing/2014/main" id="{32AE894A-BCB6-014F-BC89-551B1FE725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090898" y="485205"/>
            <a:ext cx="1196775" cy="1190791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1BFBD98-1ABF-754E-B5E8-87878369E5A5}"/>
              </a:ext>
            </a:extLst>
          </p:cNvPr>
          <p:cNvSpPr txBox="1"/>
          <p:nvPr/>
        </p:nvSpPr>
        <p:spPr>
          <a:xfrm>
            <a:off x="7087229" y="1749050"/>
            <a:ext cx="120411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b">
            <a:spAutoFit/>
          </a:bodyPr>
          <a:lstStyle/>
          <a:p>
            <a:pPr marL="0" marR="0" indent="0" algn="just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Inquadra il QR code e accedi alle risorse digitali</a:t>
            </a:r>
          </a:p>
        </p:txBody>
      </p:sp>
    </p:spTree>
    <p:extLst>
      <p:ext uri="{BB962C8B-B14F-4D97-AF65-F5344CB8AC3E}">
        <p14:creationId xmlns:p14="http://schemas.microsoft.com/office/powerpoint/2010/main" val="431061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88276" y="161005"/>
            <a:ext cx="4662940" cy="267277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F836D0C-07D4-F64C-B61B-97E950605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443" y="3160742"/>
            <a:ext cx="4675411" cy="202823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9A75636-4DA2-D14F-BC39-9EAC7D784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546" y="161005"/>
            <a:ext cx="4191706" cy="290522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F96C32A-1A54-0A44-B196-3DE7C45A9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4546" y="3143536"/>
            <a:ext cx="4191706" cy="293162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CCA92B-3866-8F49-BB6C-B2674F8EC565}"/>
              </a:ext>
            </a:extLst>
          </p:cNvPr>
          <p:cNvSpPr txBox="1"/>
          <p:nvPr/>
        </p:nvSpPr>
        <p:spPr>
          <a:xfrm>
            <a:off x="640382" y="5515934"/>
            <a:ext cx="469724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Osserva, poi svolgi gli esercizi 6-15, alle pagine: 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74-75</a:t>
            </a:r>
            <a:r>
              <a:rPr lang="it-IT" sz="1400" dirty="0">
                <a:solidFill>
                  <a:srgbClr val="0070C0"/>
                </a:solidFill>
              </a:rPr>
              <a:t> (vol. 1)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76-77 (vol</a:t>
            </a:r>
            <a:r>
              <a:rPr lang="it-IT" sz="1400" dirty="0">
                <a:solidFill>
                  <a:srgbClr val="0070C0"/>
                </a:solidFill>
              </a:rPr>
              <a:t>. Compact)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0" name="Elemento grafico 9" descr="Dorso della mano con indice che punta verso destra contorno">
            <a:extLst>
              <a:ext uri="{FF2B5EF4-FFF2-40B4-BE49-F238E27FC236}">
                <a16:creationId xmlns:a16="http://schemas.microsoft.com/office/drawing/2014/main" id="{83A6D0B8-A394-2A47-8F9C-7B7F5EE6C2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085307">
            <a:off x="7823105" y="878919"/>
            <a:ext cx="405872" cy="405872"/>
          </a:xfrm>
          <a:prstGeom prst="rect">
            <a:avLst/>
          </a:prstGeom>
        </p:spPr>
      </p:pic>
      <p:pic>
        <p:nvPicPr>
          <p:cNvPr id="12" name="Elemento grafico 11" descr="Dorso della mano con indice che punta verso destra contorno">
            <a:extLst>
              <a:ext uri="{FF2B5EF4-FFF2-40B4-BE49-F238E27FC236}">
                <a16:creationId xmlns:a16="http://schemas.microsoft.com/office/drawing/2014/main" id="{3040A581-872A-8E4B-8791-E1B563CA50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085307">
            <a:off x="7823104" y="3872841"/>
            <a:ext cx="405872" cy="405872"/>
          </a:xfrm>
          <a:prstGeom prst="rect">
            <a:avLst/>
          </a:prstGeom>
        </p:spPr>
      </p:pic>
      <p:sp>
        <p:nvSpPr>
          <p:cNvPr id="14" name="Rettangolo 13">
            <a:hlinkClick r:id="rId9"/>
            <a:extLst>
              <a:ext uri="{FF2B5EF4-FFF2-40B4-BE49-F238E27FC236}">
                <a16:creationId xmlns:a16="http://schemas.microsoft.com/office/drawing/2014/main" id="{0ABDB941-9450-344A-9070-ED2AFB0741C1}"/>
              </a:ext>
            </a:extLst>
          </p:cNvPr>
          <p:cNvSpPr/>
          <p:nvPr/>
        </p:nvSpPr>
        <p:spPr>
          <a:xfrm>
            <a:off x="7844946" y="616179"/>
            <a:ext cx="1013919" cy="557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Rettangolo 10">
            <a:hlinkClick r:id="rId10"/>
            <a:extLst>
              <a:ext uri="{FF2B5EF4-FFF2-40B4-BE49-F238E27FC236}">
                <a16:creationId xmlns:a16="http://schemas.microsoft.com/office/drawing/2014/main" id="{8E2D32D0-34A6-674D-8F12-1BCF67837F01}"/>
              </a:ext>
            </a:extLst>
          </p:cNvPr>
          <p:cNvSpPr/>
          <p:nvPr/>
        </p:nvSpPr>
        <p:spPr>
          <a:xfrm>
            <a:off x="7777569" y="3628886"/>
            <a:ext cx="1013919" cy="557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2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37421" y="825697"/>
            <a:ext cx="7317158" cy="486283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CCA92B-3866-8F49-BB6C-B2674F8EC565}"/>
              </a:ext>
            </a:extLst>
          </p:cNvPr>
          <p:cNvSpPr txBox="1"/>
          <p:nvPr/>
        </p:nvSpPr>
        <p:spPr>
          <a:xfrm>
            <a:off x="2471752" y="5816859"/>
            <a:ext cx="725249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Osserva, poi svolgi gli esercizi 2 e 3, a pagina 9  del volume </a:t>
            </a:r>
            <a:r>
              <a:rPr lang="it-IT" sz="1400" i="1" dirty="0" err="1">
                <a:solidFill>
                  <a:srgbClr val="0070C0"/>
                </a:solidFill>
                <a:sym typeface="Calibri"/>
              </a:rPr>
              <a:t>Grammaire</a:t>
            </a:r>
            <a:r>
              <a:rPr lang="it-IT" sz="1400" i="1" dirty="0">
                <a:solidFill>
                  <a:srgbClr val="0070C0"/>
                </a:solidFill>
                <a:sym typeface="Calibri"/>
              </a:rPr>
              <a:t> </a:t>
            </a:r>
            <a:r>
              <a:rPr lang="it-IT" sz="1400" i="1" dirty="0" err="1">
                <a:solidFill>
                  <a:srgbClr val="0070C0"/>
                </a:solidFill>
                <a:sym typeface="Calibri"/>
              </a:rPr>
              <a:t>intégrale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4867DC6D-087B-A549-A2B4-C90CE6073BC3}"/>
              </a:ext>
            </a:extLst>
          </p:cNvPr>
          <p:cNvSpPr txBox="1">
            <a:spLocks/>
          </p:cNvSpPr>
          <p:nvPr/>
        </p:nvSpPr>
        <p:spPr>
          <a:xfrm>
            <a:off x="2471752" y="297038"/>
            <a:ext cx="7252495" cy="50584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 fontScale="62500" lnSpcReduction="20000"/>
          </a:bodyPr>
          <a:lstStyle/>
          <a:p>
            <a:pPr marL="685800" lvl="0" indent="-685800" algn="ctr" hangingPunct="1">
              <a:spcBef>
                <a:spcPts val="800"/>
              </a:spcBef>
              <a:buSzPct val="100000"/>
            </a:pPr>
            <a:r>
              <a:rPr kumimoji="0" lang="it-IT" sz="400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"/>
                <a:cs typeface="Calibri Light" panose="020F0302020204030204" pitchFamily="34" charset="0"/>
                <a:sym typeface="Arial"/>
              </a:rPr>
              <a:t>Come si scrive, come si dice</a:t>
            </a:r>
          </a:p>
        </p:txBody>
      </p:sp>
    </p:spTree>
    <p:extLst>
      <p:ext uri="{BB962C8B-B14F-4D97-AF65-F5344CB8AC3E}">
        <p14:creationId xmlns:p14="http://schemas.microsoft.com/office/powerpoint/2010/main" val="693610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37421" y="1672819"/>
            <a:ext cx="7317158" cy="316859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CCA92B-3866-8F49-BB6C-B2674F8EC565}"/>
              </a:ext>
            </a:extLst>
          </p:cNvPr>
          <p:cNvSpPr txBox="1"/>
          <p:nvPr/>
        </p:nvSpPr>
        <p:spPr>
          <a:xfrm>
            <a:off x="2471752" y="5711345"/>
            <a:ext cx="725249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Osserva, poi svolgi gli esercizi 2 e 3, a pagina 28  del volume </a:t>
            </a:r>
            <a:r>
              <a:rPr lang="it-IT" sz="1400" i="1" dirty="0" err="1">
                <a:solidFill>
                  <a:srgbClr val="0070C0"/>
                </a:solidFill>
                <a:sym typeface="Calibri"/>
              </a:rPr>
              <a:t>Grammaire</a:t>
            </a:r>
            <a:r>
              <a:rPr lang="it-IT" sz="1400" i="1" dirty="0">
                <a:solidFill>
                  <a:srgbClr val="0070C0"/>
                </a:solidFill>
                <a:sym typeface="Calibri"/>
              </a:rPr>
              <a:t> </a:t>
            </a:r>
            <a:r>
              <a:rPr lang="it-IT" sz="1400" i="1" dirty="0" err="1">
                <a:solidFill>
                  <a:srgbClr val="0070C0"/>
                </a:solidFill>
                <a:sym typeface="Calibri"/>
              </a:rPr>
              <a:t>intégrale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4867DC6D-087B-A549-A2B4-C90CE6073BC3}"/>
              </a:ext>
            </a:extLst>
          </p:cNvPr>
          <p:cNvSpPr txBox="1">
            <a:spLocks/>
          </p:cNvSpPr>
          <p:nvPr/>
        </p:nvSpPr>
        <p:spPr>
          <a:xfrm>
            <a:off x="2471752" y="297038"/>
            <a:ext cx="7252495" cy="50584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 fontScale="62500" lnSpcReduction="20000"/>
          </a:bodyPr>
          <a:lstStyle/>
          <a:p>
            <a:pPr marL="685800" lvl="0" indent="-685800" algn="ctr" hangingPunct="1">
              <a:spcBef>
                <a:spcPts val="800"/>
              </a:spcBef>
              <a:buSzPct val="100000"/>
            </a:pPr>
            <a:r>
              <a:rPr kumimoji="0" lang="it-IT" sz="400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"/>
                <a:cs typeface="Calibri Light" panose="020F0302020204030204" pitchFamily="34" charset="0"/>
                <a:sym typeface="Arial"/>
              </a:rPr>
              <a:t>Come si scrive, come si dice</a:t>
            </a:r>
          </a:p>
        </p:txBody>
      </p:sp>
    </p:spTree>
    <p:extLst>
      <p:ext uri="{BB962C8B-B14F-4D97-AF65-F5344CB8AC3E}">
        <p14:creationId xmlns:p14="http://schemas.microsoft.com/office/powerpoint/2010/main" val="3543750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33746" y="1261407"/>
            <a:ext cx="5524509" cy="305659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CCA92B-3866-8F49-BB6C-B2674F8EC565}"/>
              </a:ext>
            </a:extLst>
          </p:cNvPr>
          <p:cNvSpPr txBox="1"/>
          <p:nvPr/>
        </p:nvSpPr>
        <p:spPr>
          <a:xfrm>
            <a:off x="4104753" y="5366555"/>
            <a:ext cx="3982494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Ascolta e svolgi le attività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Rettangolo 1">
            <a:hlinkClick r:id="rId4"/>
            <a:extLst>
              <a:ext uri="{FF2B5EF4-FFF2-40B4-BE49-F238E27FC236}">
                <a16:creationId xmlns:a16="http://schemas.microsoft.com/office/drawing/2014/main" id="{8DAB76F7-4219-5A48-A404-39097BF990F8}"/>
              </a:ext>
            </a:extLst>
          </p:cNvPr>
          <p:cNvSpPr/>
          <p:nvPr/>
        </p:nvSpPr>
        <p:spPr>
          <a:xfrm>
            <a:off x="4104753" y="2142179"/>
            <a:ext cx="91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Rettangolo 10">
            <a:hlinkClick r:id="rId5"/>
            <a:extLst>
              <a:ext uri="{FF2B5EF4-FFF2-40B4-BE49-F238E27FC236}">
                <a16:creationId xmlns:a16="http://schemas.microsoft.com/office/drawing/2014/main" id="{9E3C539C-7DA7-9C44-955F-63DE8E06C6A6}"/>
              </a:ext>
            </a:extLst>
          </p:cNvPr>
          <p:cNvSpPr/>
          <p:nvPr/>
        </p:nvSpPr>
        <p:spPr>
          <a:xfrm>
            <a:off x="4104753" y="2988789"/>
            <a:ext cx="91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2BCFC6A2-A1D1-BC47-B633-F51C19131163}"/>
              </a:ext>
            </a:extLst>
          </p:cNvPr>
          <p:cNvSpPr txBox="1">
            <a:spLocks/>
          </p:cNvSpPr>
          <p:nvPr/>
        </p:nvSpPr>
        <p:spPr>
          <a:xfrm>
            <a:off x="2471752" y="297038"/>
            <a:ext cx="7252495" cy="50584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 fontScale="62500" lnSpcReduction="20000"/>
          </a:bodyPr>
          <a:lstStyle/>
          <a:p>
            <a:pPr marL="685800" lvl="0" indent="-685800" algn="ctr" hangingPunct="1">
              <a:spcBef>
                <a:spcPts val="800"/>
              </a:spcBef>
              <a:buSzPct val="100000"/>
            </a:pPr>
            <a:r>
              <a:rPr kumimoji="0" lang="it-IT" sz="400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"/>
                <a:cs typeface="Calibri Light" panose="020F0302020204030204" pitchFamily="34" charset="0"/>
                <a:sym typeface="Arial"/>
              </a:rPr>
              <a:t>Ascolta e ripeti</a:t>
            </a:r>
          </a:p>
        </p:txBody>
      </p:sp>
    </p:spTree>
    <p:extLst>
      <p:ext uri="{BB962C8B-B14F-4D97-AF65-F5344CB8AC3E}">
        <p14:creationId xmlns:p14="http://schemas.microsoft.com/office/powerpoint/2010/main" val="3037203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reenshot, disegnando&#10;&#10;Descrizione generata automaticamente">
            <a:extLst>
              <a:ext uri="{FF2B5EF4-FFF2-40B4-BE49-F238E27FC236}">
                <a16:creationId xmlns:a16="http://schemas.microsoft.com/office/drawing/2014/main" id="{631B8C88-9FEB-A84E-A20E-B3A5AD2AC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AFFE4B0-62E3-E94D-996B-69B5B1BDC522}"/>
              </a:ext>
            </a:extLst>
          </p:cNvPr>
          <p:cNvSpPr/>
          <p:nvPr/>
        </p:nvSpPr>
        <p:spPr>
          <a:xfrm>
            <a:off x="9731829" y="6161314"/>
            <a:ext cx="2460171" cy="620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73B52C4-C7E9-4E4B-9AD1-B21B23125D45}"/>
              </a:ext>
            </a:extLst>
          </p:cNvPr>
          <p:cNvSpPr/>
          <p:nvPr/>
        </p:nvSpPr>
        <p:spPr>
          <a:xfrm>
            <a:off x="9277243" y="5791200"/>
            <a:ext cx="454586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7726177E-FEFB-9341-BCAF-85903F799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243" y="6343238"/>
            <a:ext cx="2468444" cy="411407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D4D3D490-CFDD-234E-A460-223A6AFA876E}"/>
              </a:ext>
            </a:extLst>
          </p:cNvPr>
          <p:cNvCxnSpPr>
            <a:cxnSpLocks/>
          </p:cNvCxnSpPr>
          <p:nvPr/>
        </p:nvCxnSpPr>
        <p:spPr>
          <a:xfrm>
            <a:off x="9266357" y="6161314"/>
            <a:ext cx="0" cy="696686"/>
          </a:xfrm>
          <a:prstGeom prst="line">
            <a:avLst/>
          </a:prstGeom>
          <a:ln w="31750">
            <a:solidFill>
              <a:srgbClr val="42A2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863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04685B1-BED2-6746-9C63-166DB4D67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0" b="580"/>
          <a:stretch/>
        </p:blipFill>
        <p:spPr>
          <a:xfrm>
            <a:off x="0" y="2827"/>
            <a:ext cx="12220267" cy="135459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212161-F8CB-B44F-A4CE-490988A6FAAB}"/>
              </a:ext>
            </a:extLst>
          </p:cNvPr>
          <p:cNvSpPr txBox="1"/>
          <p:nvPr/>
        </p:nvSpPr>
        <p:spPr>
          <a:xfrm>
            <a:off x="2007031" y="5827764"/>
            <a:ext cx="6817020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dirty="0">
                <a:solidFill>
                  <a:srgbClr val="0070C0"/>
                </a:solidFill>
              </a:rPr>
              <a:t>On est quel jour ?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spc="0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Qu</a:t>
            </a:r>
            <a:r>
              <a:rPr lang="it-IT" sz="1400" dirty="0" err="1">
                <a:solidFill>
                  <a:srgbClr val="0070C0"/>
                </a:solidFill>
                <a:sym typeface="Calibri"/>
              </a:rPr>
              <a:t>’est</a:t>
            </a:r>
            <a:r>
              <a:rPr lang="it-IT" sz="1400" dirty="0">
                <a:solidFill>
                  <a:srgbClr val="0070C0"/>
                </a:solidFill>
                <a:sym typeface="Calibri"/>
              </a:rPr>
              <a:t>-ce </a:t>
            </a:r>
            <a:r>
              <a:rPr lang="it-IT" sz="1400" dirty="0" err="1">
                <a:solidFill>
                  <a:srgbClr val="0070C0"/>
                </a:solidFill>
                <a:sym typeface="Calibri"/>
              </a:rPr>
              <a:t>que</a:t>
            </a:r>
            <a:r>
              <a:rPr lang="it-IT" sz="1400" dirty="0">
                <a:solidFill>
                  <a:srgbClr val="0070C0"/>
                </a:solidFill>
                <a:sym typeface="Calibri"/>
              </a:rPr>
              <a:t> c’est ?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7A24FB3-4CA6-6C40-A1CC-F28A19900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96" b="968"/>
          <a:stretch/>
        </p:blipFill>
        <p:spPr>
          <a:xfrm>
            <a:off x="1955076" y="1357425"/>
            <a:ext cx="8281848" cy="436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56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04685B1-BED2-6746-9C63-166DB4D67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0" b="580"/>
          <a:stretch/>
        </p:blipFill>
        <p:spPr>
          <a:xfrm>
            <a:off x="0" y="2827"/>
            <a:ext cx="12220267" cy="135459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FDC7495-1AC9-A84E-9F8E-A59888A97915}"/>
              </a:ext>
            </a:extLst>
          </p:cNvPr>
          <p:cNvSpPr txBox="1"/>
          <p:nvPr/>
        </p:nvSpPr>
        <p:spPr>
          <a:xfrm>
            <a:off x="2083633" y="5768010"/>
            <a:ext cx="7673431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dirty="0">
                <a:solidFill>
                  <a:srgbClr val="0070C0"/>
                </a:solidFill>
              </a:rPr>
              <a:t>Osserva il documento e</a:t>
            </a: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svolgi le attività a </a:t>
            </a:r>
            <a:r>
              <a:rPr lang="it-IT" sz="1400" dirty="0">
                <a:solidFill>
                  <a:srgbClr val="0070C0"/>
                </a:solidFill>
                <a:sym typeface="Calibri"/>
              </a:rPr>
              <a:t>pagina: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66 (vol. 1)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68 (vol. Compact)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70E8019-BF69-7E4D-9A10-5933FBCD45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96" b="968"/>
          <a:stretch/>
        </p:blipFill>
        <p:spPr>
          <a:xfrm>
            <a:off x="1955076" y="1357425"/>
            <a:ext cx="8281848" cy="436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78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04685B1-BED2-6746-9C63-166DB4D67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0" b="580"/>
          <a:stretch/>
        </p:blipFill>
        <p:spPr>
          <a:xfrm>
            <a:off x="0" y="2827"/>
            <a:ext cx="12220267" cy="135459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7A24FB3-4CA6-6C40-A1CC-F28A19900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" r="65976"/>
          <a:stretch/>
        </p:blipFill>
        <p:spPr>
          <a:xfrm>
            <a:off x="1059873" y="1315860"/>
            <a:ext cx="3958936" cy="505656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FDC7495-1AC9-A84E-9F8E-A59888A97915}"/>
              </a:ext>
            </a:extLst>
          </p:cNvPr>
          <p:cNvSpPr txBox="1"/>
          <p:nvPr/>
        </p:nvSpPr>
        <p:spPr>
          <a:xfrm>
            <a:off x="5191373" y="5907078"/>
            <a:ext cx="2709798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dirty="0" err="1">
                <a:solidFill>
                  <a:srgbClr val="0070C0"/>
                </a:solidFill>
              </a:rPr>
              <a:t>Qu’est</a:t>
            </a:r>
            <a:r>
              <a:rPr lang="it-IT" sz="1400" dirty="0">
                <a:solidFill>
                  <a:srgbClr val="0070C0"/>
                </a:solidFill>
              </a:rPr>
              <a:t>-ce </a:t>
            </a:r>
            <a:r>
              <a:rPr lang="it-IT" sz="1400" dirty="0" err="1">
                <a:solidFill>
                  <a:srgbClr val="0070C0"/>
                </a:solidFill>
              </a:rPr>
              <a:t>que</a:t>
            </a:r>
            <a:r>
              <a:rPr lang="it-IT" sz="1400" dirty="0">
                <a:solidFill>
                  <a:srgbClr val="0070C0"/>
                </a:solidFill>
              </a:rPr>
              <a:t> c’est ?</a:t>
            </a:r>
            <a:endParaRPr lang="it-IT" sz="1400" dirty="0">
              <a:solidFill>
                <a:srgbClr val="0070C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7381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04685B1-BED2-6746-9C63-166DB4D67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0" b="580"/>
          <a:stretch/>
        </p:blipFill>
        <p:spPr>
          <a:xfrm>
            <a:off x="0" y="2827"/>
            <a:ext cx="12220267" cy="135459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7A24FB3-4CA6-6C40-A1CC-F28A19900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" r="90"/>
          <a:stretch/>
        </p:blipFill>
        <p:spPr>
          <a:xfrm>
            <a:off x="1491821" y="1461336"/>
            <a:ext cx="9208358" cy="398507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C79A4D4-231B-E441-9F70-05058D6555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45115" y="5671271"/>
            <a:ext cx="732234" cy="388717"/>
          </a:xfrm>
          <a:prstGeom prst="rect">
            <a:avLst/>
          </a:prstGeom>
        </p:spPr>
      </p:pic>
      <p:pic>
        <p:nvPicPr>
          <p:cNvPr id="7" name="Elemento grafico 6" descr="Dorso della mano con indice che punta verso destra contorno">
            <a:extLst>
              <a:ext uri="{FF2B5EF4-FFF2-40B4-BE49-F238E27FC236}">
                <a16:creationId xmlns:a16="http://schemas.microsoft.com/office/drawing/2014/main" id="{01D5E907-9E57-2540-898E-1B86D440C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4790613">
            <a:off x="1809923" y="5903354"/>
            <a:ext cx="457206" cy="45720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D2DB76D-EDEC-084F-BBF8-07D07D67F05E}"/>
              </a:ext>
            </a:extLst>
          </p:cNvPr>
          <p:cNvSpPr txBox="1"/>
          <p:nvPr/>
        </p:nvSpPr>
        <p:spPr>
          <a:xfrm>
            <a:off x="2537636" y="5651118"/>
            <a:ext cx="719864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dirty="0">
                <a:solidFill>
                  <a:srgbClr val="0070C0"/>
                </a:solidFill>
              </a:rPr>
              <a:t>Ascolta il dialogo e </a:t>
            </a: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svolgi le attività a </a:t>
            </a:r>
            <a:r>
              <a:rPr lang="it-IT" sz="1400" dirty="0">
                <a:solidFill>
                  <a:srgbClr val="0070C0"/>
                </a:solidFill>
                <a:sym typeface="Calibri"/>
              </a:rPr>
              <a:t>pagina: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67 (vol. 1)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69 (vol. Compact)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Rettangolo 9">
            <a:hlinkClick r:id="rId7"/>
            <a:extLst>
              <a:ext uri="{FF2B5EF4-FFF2-40B4-BE49-F238E27FC236}">
                <a16:creationId xmlns:a16="http://schemas.microsoft.com/office/drawing/2014/main" id="{68155423-CE13-1745-9680-49AACC3EC261}"/>
              </a:ext>
            </a:extLst>
          </p:cNvPr>
          <p:cNvSpPr/>
          <p:nvPr/>
        </p:nvSpPr>
        <p:spPr>
          <a:xfrm>
            <a:off x="1537192" y="5648083"/>
            <a:ext cx="743633" cy="761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266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hlinkClick r:id="rId2"/>
            <a:extLst>
              <a:ext uri="{FF2B5EF4-FFF2-40B4-BE49-F238E27FC236}">
                <a16:creationId xmlns:a16="http://schemas.microsoft.com/office/drawing/2014/main" id="{C7A24FB3-4CA6-6C40-A1CC-F28A19900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9" b="1099"/>
          <a:stretch/>
        </p:blipFill>
        <p:spPr>
          <a:xfrm>
            <a:off x="2316000" y="1458688"/>
            <a:ext cx="7560000" cy="426598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asellaDiTesto 4">
            <a:hlinkClick r:id="rId2"/>
            <a:extLst>
              <a:ext uri="{FF2B5EF4-FFF2-40B4-BE49-F238E27FC236}">
                <a16:creationId xmlns:a16="http://schemas.microsoft.com/office/drawing/2014/main" id="{8D593CC2-F014-2243-A234-547355470941}"/>
              </a:ext>
            </a:extLst>
          </p:cNvPr>
          <p:cNvSpPr txBox="1"/>
          <p:nvPr/>
        </p:nvSpPr>
        <p:spPr>
          <a:xfrm>
            <a:off x="3239985" y="5919664"/>
            <a:ext cx="571203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 defTabSz="1828800" hangingPunct="0"/>
            <a:r>
              <a:rPr lang="it-IT" sz="1400" dirty="0">
                <a:solidFill>
                  <a:srgbClr val="0070C0"/>
                </a:solidFill>
              </a:rPr>
              <a:t>Ascolta e ripeti in modalità «karaoke»</a:t>
            </a:r>
            <a:endParaRPr lang="it-IT" sz="1400" dirty="0">
              <a:solidFill>
                <a:srgbClr val="0070C0"/>
              </a:solidFill>
              <a:sym typeface="Calibri"/>
            </a:endParaRPr>
          </a:p>
        </p:txBody>
      </p:sp>
      <p:pic>
        <p:nvPicPr>
          <p:cNvPr id="4" name="Immagine 3">
            <a:hlinkClick r:id="rId2"/>
            <a:extLst>
              <a:ext uri="{FF2B5EF4-FFF2-40B4-BE49-F238E27FC236}">
                <a16:creationId xmlns:a16="http://schemas.microsoft.com/office/drawing/2014/main" id="{05AAEFDD-82C0-9146-A7BA-5F31D6E0F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033" y="1413163"/>
            <a:ext cx="876972" cy="9027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Elemento grafico 7" descr="Dorso della mano con indice che punta verso destra contorno">
            <a:extLst>
              <a:ext uri="{FF2B5EF4-FFF2-40B4-BE49-F238E27FC236}">
                <a16:creationId xmlns:a16="http://schemas.microsoft.com/office/drawing/2014/main" id="{ADE0A925-BEF6-8F42-A8CB-D86305196D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491486">
            <a:off x="682901" y="2169972"/>
            <a:ext cx="457206" cy="45720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A75A039-2007-5E42-9A4C-D8459B9F94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80" b="580"/>
          <a:stretch/>
        </p:blipFill>
        <p:spPr>
          <a:xfrm>
            <a:off x="0" y="2827"/>
            <a:ext cx="12220267" cy="135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09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04685B1-BED2-6746-9C63-166DB4D67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" r="599"/>
          <a:stretch/>
        </p:blipFill>
        <p:spPr>
          <a:xfrm>
            <a:off x="0" y="2827"/>
            <a:ext cx="12220267" cy="135459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212161-F8CB-B44F-A4CE-490988A6FAAB}"/>
              </a:ext>
            </a:extLst>
          </p:cNvPr>
          <p:cNvSpPr txBox="1"/>
          <p:nvPr/>
        </p:nvSpPr>
        <p:spPr>
          <a:xfrm>
            <a:off x="2320004" y="5723854"/>
            <a:ext cx="6817020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8800" hangingPunct="0"/>
            <a:r>
              <a:rPr kumimoji="0" lang="it-IT" sz="1400" b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Qui </a:t>
            </a:r>
            <a:r>
              <a:rPr kumimoji="0" lang="it-IT" sz="1400" b="0" u="none" strike="noStrike" cap="none" spc="0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écrit</a:t>
            </a:r>
            <a:r>
              <a:rPr kumimoji="0" lang="it-IT" sz="1400" b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?</a:t>
            </a:r>
          </a:p>
          <a:p>
            <a:pPr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À qui ?</a:t>
            </a:r>
            <a:endParaRPr kumimoji="0" lang="it-IT" sz="1400" b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7A24FB3-4CA6-6C40-A1CC-F28A19900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7" b="257"/>
          <a:stretch/>
        </p:blipFill>
        <p:spPr>
          <a:xfrm>
            <a:off x="2320004" y="1357425"/>
            <a:ext cx="7551993" cy="412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26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04685B1-BED2-6746-9C63-166DB4D67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" r="599"/>
          <a:stretch/>
        </p:blipFill>
        <p:spPr>
          <a:xfrm>
            <a:off x="0" y="2827"/>
            <a:ext cx="12220267" cy="135459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7A24FB3-4CA6-6C40-A1CC-F28A19900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7" b="257"/>
          <a:stretch/>
        </p:blipFill>
        <p:spPr>
          <a:xfrm>
            <a:off x="2320004" y="1357425"/>
            <a:ext cx="7551993" cy="412519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BDEF708-58F1-1448-BBE0-5E8272CB2AFE}"/>
              </a:ext>
            </a:extLst>
          </p:cNvPr>
          <p:cNvSpPr txBox="1"/>
          <p:nvPr/>
        </p:nvSpPr>
        <p:spPr>
          <a:xfrm>
            <a:off x="2390015" y="5679036"/>
            <a:ext cx="6616333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dirty="0">
                <a:solidFill>
                  <a:srgbClr val="0070C0"/>
                </a:solidFill>
              </a:rPr>
              <a:t>Osserva il documento e</a:t>
            </a: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svolgi le attività a </a:t>
            </a:r>
            <a:r>
              <a:rPr lang="it-IT" sz="1400" dirty="0">
                <a:solidFill>
                  <a:srgbClr val="0070C0"/>
                </a:solidFill>
                <a:sym typeface="Calibri"/>
              </a:rPr>
              <a:t>pagina: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68 (vol. 1)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70 (vol. Compact)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4745503"/>
      </p:ext>
    </p:extLst>
  </p:cSld>
  <p:clrMapOvr>
    <a:masterClrMapping/>
  </p:clrMapOvr>
</p:sld>
</file>

<file path=ppt/theme/theme1.xml><?xml version="1.0" encoding="utf-8"?>
<a:theme xmlns:a="http://schemas.openxmlformats.org/drawingml/2006/main" name="DAD modello">
  <a:themeElements>
    <a:clrScheme name="Bl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zione standard6" id="{4B70D4D8-F223-164F-B321-88B2BAF59612}" vid="{41D3F10E-60B7-B84A-9431-52CD73294B4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0439D9-8631-4FC1-BCE0-1BDB23425EE1}">
  <ds:schemaRefs>
    <ds:schemaRef ds:uri="http://schemas.microsoft.com/office/2006/metadata/properties"/>
    <ds:schemaRef ds:uri="http://purl.org/dc/elements/1.1/"/>
    <ds:schemaRef ds:uri="fb0879af-3eba-417a-a55a-ffe6dcd6ca77"/>
    <ds:schemaRef ds:uri="http://schemas.microsoft.com/office/infopath/2007/PartnerControls"/>
    <ds:schemaRef ds:uri="http://purl.org/dc/terms/"/>
    <ds:schemaRef ds:uri="6dc4bcd6-49db-4c07-9060-8acfc67cef9f"/>
    <ds:schemaRef ds:uri="http://schemas.microsoft.com/sharepoint/v3"/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723BE856-B6C2-4675-AE16-47A27D415D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D8A4B1-1036-4F2B-9C1A-A86F68D314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DAD modello</Template>
  <TotalTime>0</TotalTime>
  <Words>432</Words>
  <Application>Microsoft Macintosh PowerPoint</Application>
  <PresentationFormat>Widescreen</PresentationFormat>
  <Paragraphs>58</Paragraphs>
  <Slides>24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DAD modello</vt:lpstr>
      <vt:lpstr>Presentazione standard di PowerPoint</vt:lpstr>
      <vt:lpstr>C’est comment  la vie au collège?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Berardi Michela  (La Scuola SpA)</dc:creator>
  <cp:lastModifiedBy/>
  <cp:revision>58</cp:revision>
  <cp:lastPrinted>2020-07-01T15:30:46Z</cp:lastPrinted>
  <dcterms:created xsi:type="dcterms:W3CDTF">2020-06-08T08:40:24Z</dcterms:created>
  <dcterms:modified xsi:type="dcterms:W3CDTF">2021-11-18T11:07:37Z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