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85" r:id="rId5"/>
    <p:sldId id="256" r:id="rId6"/>
    <p:sldId id="355" r:id="rId7"/>
    <p:sldId id="403" r:id="rId8"/>
    <p:sldId id="402" r:id="rId9"/>
    <p:sldId id="404" r:id="rId10"/>
    <p:sldId id="452" r:id="rId11"/>
    <p:sldId id="405" r:id="rId12"/>
    <p:sldId id="406" r:id="rId13"/>
    <p:sldId id="407" r:id="rId14"/>
    <p:sldId id="366" r:id="rId15"/>
    <p:sldId id="367" r:id="rId16"/>
    <p:sldId id="390" r:id="rId17"/>
    <p:sldId id="368" r:id="rId18"/>
    <p:sldId id="369" r:id="rId19"/>
    <p:sldId id="399" r:id="rId20"/>
    <p:sldId id="408" r:id="rId21"/>
    <p:sldId id="370" r:id="rId22"/>
    <p:sldId id="409" r:id="rId23"/>
    <p:sldId id="373" r:id="rId24"/>
    <p:sldId id="371" r:id="rId25"/>
    <p:sldId id="410" r:id="rId26"/>
    <p:sldId id="411" r:id="rId27"/>
    <p:sldId id="412" r:id="rId28"/>
    <p:sldId id="413" r:id="rId29"/>
    <p:sldId id="414" r:id="rId30"/>
    <p:sldId id="377" r:id="rId31"/>
    <p:sldId id="381" r:id="rId32"/>
  </p:sldIdLst>
  <p:sldSz cx="12192000" cy="6858000"/>
  <p:notesSz cx="6858000" cy="9144000"/>
  <p:defaultTextStyle>
    <a:defPPr rtl="0">
      <a:defRPr lang="x-non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2DB"/>
    <a:srgbClr val="37A76F"/>
    <a:srgbClr val="01C6FD"/>
    <a:srgbClr val="79AE02"/>
    <a:srgbClr val="067F9C"/>
    <a:srgbClr val="0000A4"/>
    <a:srgbClr val="014E52"/>
    <a:srgbClr val="0C596D"/>
    <a:srgbClr val="03556D"/>
    <a:srgbClr val="145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1BEC95-67A9-6545-8BA6-C52B21EB16A7}" v="63" dt="2021-11-18T12:44:25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2" autoAdjust="0"/>
    <p:restoredTop sz="94054"/>
  </p:normalViewPr>
  <p:slideViewPr>
    <p:cSldViewPr snapToGrid="0">
      <p:cViewPr varScale="1">
        <p:scale>
          <a:sx n="89" d="100"/>
          <a:sy n="89" d="100"/>
        </p:scale>
        <p:origin x="124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Gilles Prinetti" userId="ca177d83-2754-4f94-af13-62d70acabe2d" providerId="ADAL" clId="{94B60E4C-CA77-5247-A2C0-56349C571C02}"/>
    <pc:docChg chg="undo custSel addSld modSld sldOrd">
      <pc:chgData name="Nicola Gilles Prinetti" userId="ca177d83-2754-4f94-af13-62d70acabe2d" providerId="ADAL" clId="{94B60E4C-CA77-5247-A2C0-56349C571C02}" dt="2021-11-06T10:30:42.611" v="628" actId="20578"/>
      <pc:docMkLst>
        <pc:docMk/>
      </pc:docMkLst>
      <pc:sldChg chg="addSp delSp modSp mod">
        <pc:chgData name="Nicola Gilles Prinetti" userId="ca177d83-2754-4f94-af13-62d70acabe2d" providerId="ADAL" clId="{94B60E4C-CA77-5247-A2C0-56349C571C02}" dt="2021-11-06T09:34:10.441" v="21" actId="14826"/>
        <pc:sldMkLst>
          <pc:docMk/>
          <pc:sldMk cId="431061982" sldId="256"/>
        </pc:sldMkLst>
        <pc:spChg chg="mod topLvl">
          <ac:chgData name="Nicola Gilles Prinetti" userId="ca177d83-2754-4f94-af13-62d70acabe2d" providerId="ADAL" clId="{94B60E4C-CA77-5247-A2C0-56349C571C02}" dt="2021-11-06T09:32:43.203" v="16" actId="165"/>
          <ac:spMkLst>
            <pc:docMk/>
            <pc:sldMk cId="431061982" sldId="256"/>
            <ac:spMk id="12" creationId="{31083C89-989F-BD40-A583-C5FBE7AE5CC5}"/>
          </ac:spMkLst>
        </pc:spChg>
        <pc:spChg chg="mod topLvl">
          <ac:chgData name="Nicola Gilles Prinetti" userId="ca177d83-2754-4f94-af13-62d70acabe2d" providerId="ADAL" clId="{94B60E4C-CA77-5247-A2C0-56349C571C02}" dt="2021-11-06T09:32:47.602" v="20" actId="1036"/>
          <ac:spMkLst>
            <pc:docMk/>
            <pc:sldMk cId="431061982" sldId="256"/>
            <ac:spMk id="14" creationId="{F1BFBD98-1ABF-754E-B5E8-87878369E5A5}"/>
          </ac:spMkLst>
        </pc:spChg>
        <pc:grpChg chg="add del mod">
          <ac:chgData name="Nicola Gilles Prinetti" userId="ca177d83-2754-4f94-af13-62d70acabe2d" providerId="ADAL" clId="{94B60E4C-CA77-5247-A2C0-56349C571C02}" dt="2021-11-06T09:32:43.203" v="16" actId="165"/>
          <ac:grpSpMkLst>
            <pc:docMk/>
            <pc:sldMk cId="431061982" sldId="256"/>
            <ac:grpSpMk id="11" creationId="{463B893F-8DF8-F440-8626-3FF30D1153EA}"/>
          </ac:grpSpMkLst>
        </pc:grpChg>
        <pc:picChg chg="mod topLvl">
          <ac:chgData name="Nicola Gilles Prinetti" userId="ca177d83-2754-4f94-af13-62d70acabe2d" providerId="ADAL" clId="{94B60E4C-CA77-5247-A2C0-56349C571C02}" dt="2021-11-06T09:34:10.441" v="21" actId="14826"/>
          <ac:picMkLst>
            <pc:docMk/>
            <pc:sldMk cId="431061982" sldId="256"/>
            <ac:picMk id="13" creationId="{32AE894A-BCB6-014F-BC89-551B1FE7253A}"/>
          </ac:picMkLst>
        </pc:picChg>
      </pc:sldChg>
      <pc:sldChg chg="addSp modSp mod">
        <pc:chgData name="Nicola Gilles Prinetti" userId="ca177d83-2754-4f94-af13-62d70acabe2d" providerId="ADAL" clId="{94B60E4C-CA77-5247-A2C0-56349C571C02}" dt="2021-11-06T10:08:44.036" v="348" actId="14100"/>
        <pc:sldMkLst>
          <pc:docMk/>
          <pc:sldMk cId="3294601815" sldId="358"/>
        </pc:sldMkLst>
        <pc:spChg chg="add mod">
          <ac:chgData name="Nicola Gilles Prinetti" userId="ca177d83-2754-4f94-af13-62d70acabe2d" providerId="ADAL" clId="{94B60E4C-CA77-5247-A2C0-56349C571C02}" dt="2021-11-06T10:08:44.036" v="348" actId="14100"/>
          <ac:spMkLst>
            <pc:docMk/>
            <pc:sldMk cId="3294601815" sldId="358"/>
            <ac:spMk id="8" creationId="{6283C157-0D83-6B47-9EEF-216F97E3B96A}"/>
          </ac:spMkLst>
        </pc:spChg>
      </pc:sldChg>
      <pc:sldChg chg="addSp delSp modSp add mod">
        <pc:chgData name="Nicola Gilles Prinetti" userId="ca177d83-2754-4f94-af13-62d70acabe2d" providerId="ADAL" clId="{94B60E4C-CA77-5247-A2C0-56349C571C02}" dt="2021-11-06T09:42:06.203" v="113" actId="1076"/>
        <pc:sldMkLst>
          <pc:docMk/>
          <pc:sldMk cId="703061751" sldId="368"/>
        </pc:sldMkLst>
        <pc:spChg chg="del">
          <ac:chgData name="Nicola Gilles Prinetti" userId="ca177d83-2754-4f94-af13-62d70acabe2d" providerId="ADAL" clId="{94B60E4C-CA77-5247-A2C0-56349C571C02}" dt="2021-11-06T09:39:34.339" v="34" actId="478"/>
          <ac:spMkLst>
            <pc:docMk/>
            <pc:sldMk cId="703061751" sldId="368"/>
            <ac:spMk id="6" creationId="{7F212161-F8CB-B44F-A4CE-490988A6FAAB}"/>
          </ac:spMkLst>
        </pc:spChg>
        <pc:spChg chg="add mod">
          <ac:chgData name="Nicola Gilles Prinetti" userId="ca177d83-2754-4f94-af13-62d70acabe2d" providerId="ADAL" clId="{94B60E4C-CA77-5247-A2C0-56349C571C02}" dt="2021-11-06T09:41:45.030" v="112" actId="12788"/>
          <ac:spMkLst>
            <pc:docMk/>
            <pc:sldMk cId="703061751" sldId="368"/>
            <ac:spMk id="8" creationId="{D8CCA92B-3866-8F49-BB6C-B2674F8EC565}"/>
          </ac:spMkLst>
        </pc:spChg>
        <pc:spChg chg="del">
          <ac:chgData name="Nicola Gilles Prinetti" userId="ca177d83-2754-4f94-af13-62d70acabe2d" providerId="ADAL" clId="{94B60E4C-CA77-5247-A2C0-56349C571C02}" dt="2021-11-06T09:38:59.832" v="32" actId="478"/>
          <ac:spMkLst>
            <pc:docMk/>
            <pc:sldMk cId="703061751" sldId="368"/>
            <ac:spMk id="15" creationId="{E6E691E0-BDB2-3046-9DFA-E66E3C595D3D}"/>
          </ac:spMkLst>
        </pc:spChg>
        <pc:picChg chg="mod">
          <ac:chgData name="Nicola Gilles Prinetti" userId="ca177d83-2754-4f94-af13-62d70acabe2d" providerId="ADAL" clId="{94B60E4C-CA77-5247-A2C0-56349C571C02}" dt="2021-11-06T09:37:49.510" v="26" actId="14100"/>
          <ac:picMkLst>
            <pc:docMk/>
            <pc:sldMk cId="703061751" sldId="368"/>
            <ac:picMk id="7" creationId="{9AF07AA7-0BC4-7247-879B-FDEF5D84A664}"/>
          </ac:picMkLst>
        </pc:picChg>
        <pc:picChg chg="del">
          <ac:chgData name="Nicola Gilles Prinetti" userId="ca177d83-2754-4f94-af13-62d70acabe2d" providerId="ADAL" clId="{94B60E4C-CA77-5247-A2C0-56349C571C02}" dt="2021-11-06T09:39:03.178" v="33" actId="478"/>
          <ac:picMkLst>
            <pc:docMk/>
            <pc:sldMk cId="703061751" sldId="368"/>
            <ac:picMk id="12" creationId="{D997FFD9-E4CC-5B44-8240-D4D52F800C77}"/>
          </ac:picMkLst>
        </pc:picChg>
        <pc:picChg chg="mod">
          <ac:chgData name="Nicola Gilles Prinetti" userId="ca177d83-2754-4f94-af13-62d70acabe2d" providerId="ADAL" clId="{94B60E4C-CA77-5247-A2C0-56349C571C02}" dt="2021-11-06T09:42:06.203" v="113" actId="1076"/>
          <ac:picMkLst>
            <pc:docMk/>
            <pc:sldMk cId="703061751" sldId="368"/>
            <ac:picMk id="16" creationId="{8099496D-0700-2547-A8C0-1E97A49746BA}"/>
          </ac:picMkLst>
        </pc:picChg>
        <pc:picChg chg="del">
          <ac:chgData name="Nicola Gilles Prinetti" userId="ca177d83-2754-4f94-af13-62d70acabe2d" providerId="ADAL" clId="{94B60E4C-CA77-5247-A2C0-56349C571C02}" dt="2021-11-06T09:38:36.058" v="27" actId="478"/>
          <ac:picMkLst>
            <pc:docMk/>
            <pc:sldMk cId="703061751" sldId="368"/>
            <ac:picMk id="17" creationId="{F3F8816A-0F96-ED49-ABA2-B13348A8F1E6}"/>
          </ac:picMkLst>
        </pc:picChg>
      </pc:sldChg>
      <pc:sldChg chg="addSp modSp add mod">
        <pc:chgData name="Nicola Gilles Prinetti" userId="ca177d83-2754-4f94-af13-62d70acabe2d" providerId="ADAL" clId="{94B60E4C-CA77-5247-A2C0-56349C571C02}" dt="2021-11-06T09:45:44.797" v="188" actId="1076"/>
        <pc:sldMkLst>
          <pc:docMk/>
          <pc:sldMk cId="4035168910" sldId="369"/>
        </pc:sldMkLst>
        <pc:spChg chg="add mod">
          <ac:chgData name="Nicola Gilles Prinetti" userId="ca177d83-2754-4f94-af13-62d70acabe2d" providerId="ADAL" clId="{94B60E4C-CA77-5247-A2C0-56349C571C02}" dt="2021-11-06T09:44:14.490" v="143" actId="20577"/>
          <ac:spMkLst>
            <pc:docMk/>
            <pc:sldMk cId="4035168910" sldId="369"/>
            <ac:spMk id="5" creationId="{4867DC6D-087B-A549-A2B4-C90CE6073BC3}"/>
          </ac:spMkLst>
        </pc:spChg>
        <pc:spChg chg="mod">
          <ac:chgData name="Nicola Gilles Prinetti" userId="ca177d83-2754-4f94-af13-62d70acabe2d" providerId="ADAL" clId="{94B60E4C-CA77-5247-A2C0-56349C571C02}" dt="2021-11-06T09:45:42.108" v="187" actId="1076"/>
          <ac:spMkLst>
            <pc:docMk/>
            <pc:sldMk cId="4035168910" sldId="369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94B60E4C-CA77-5247-A2C0-56349C571C02}" dt="2021-11-06T09:45:44.797" v="188" actId="1076"/>
          <ac:picMkLst>
            <pc:docMk/>
            <pc:sldMk cId="4035168910" sldId="369"/>
            <ac:picMk id="16" creationId="{8099496D-0700-2547-A8C0-1E97A49746BA}"/>
          </ac:picMkLst>
        </pc:picChg>
      </pc:sldChg>
      <pc:sldChg chg="modSp add mod ord">
        <pc:chgData name="Nicola Gilles Prinetti" userId="ca177d83-2754-4f94-af13-62d70acabe2d" providerId="ADAL" clId="{94B60E4C-CA77-5247-A2C0-56349C571C02}" dt="2021-11-06T09:47:14.277" v="199" actId="20577"/>
        <pc:sldMkLst>
          <pc:docMk/>
          <pc:sldMk cId="3741459334" sldId="370"/>
        </pc:sldMkLst>
        <pc:spChg chg="mod">
          <ac:chgData name="Nicola Gilles Prinetti" userId="ca177d83-2754-4f94-af13-62d70acabe2d" providerId="ADAL" clId="{94B60E4C-CA77-5247-A2C0-56349C571C02}" dt="2021-11-06T09:47:14.277" v="199" actId="20577"/>
          <ac:spMkLst>
            <pc:docMk/>
            <pc:sldMk cId="3741459334" sldId="370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94B60E4C-CA77-5247-A2C0-56349C571C02}" dt="2021-11-06T09:47:00.094" v="197" actId="1035"/>
          <ac:picMkLst>
            <pc:docMk/>
            <pc:sldMk cId="3741459334" sldId="370"/>
            <ac:picMk id="16" creationId="{8099496D-0700-2547-A8C0-1E97A49746BA}"/>
          </ac:picMkLst>
        </pc:picChg>
      </pc:sldChg>
      <pc:sldChg chg="modSp add mod">
        <pc:chgData name="Nicola Gilles Prinetti" userId="ca177d83-2754-4f94-af13-62d70acabe2d" providerId="ADAL" clId="{94B60E4C-CA77-5247-A2C0-56349C571C02}" dt="2021-11-06T09:48:56.943" v="243" actId="1038"/>
        <pc:sldMkLst>
          <pc:docMk/>
          <pc:sldMk cId="1508162771" sldId="371"/>
        </pc:sldMkLst>
        <pc:spChg chg="mod">
          <ac:chgData name="Nicola Gilles Prinetti" userId="ca177d83-2754-4f94-af13-62d70acabe2d" providerId="ADAL" clId="{94B60E4C-CA77-5247-A2C0-56349C571C02}" dt="2021-11-06T09:48:43.051" v="218" actId="1076"/>
          <ac:spMkLst>
            <pc:docMk/>
            <pc:sldMk cId="1508162771" sldId="371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94B60E4C-CA77-5247-A2C0-56349C571C02}" dt="2021-11-06T09:48:56.943" v="243" actId="1038"/>
          <ac:picMkLst>
            <pc:docMk/>
            <pc:sldMk cId="1508162771" sldId="371"/>
            <ac:picMk id="16" creationId="{8099496D-0700-2547-A8C0-1E97A49746BA}"/>
          </ac:picMkLst>
        </pc:picChg>
      </pc:sldChg>
      <pc:sldChg chg="modSp add mod ord">
        <pc:chgData name="Nicola Gilles Prinetti" userId="ca177d83-2754-4f94-af13-62d70acabe2d" providerId="ADAL" clId="{94B60E4C-CA77-5247-A2C0-56349C571C02}" dt="2021-11-06T09:50:56.310" v="255" actId="20577"/>
        <pc:sldMkLst>
          <pc:docMk/>
          <pc:sldMk cId="4160221795" sldId="372"/>
        </pc:sldMkLst>
        <pc:spChg chg="mod">
          <ac:chgData name="Nicola Gilles Prinetti" userId="ca177d83-2754-4f94-af13-62d70acabe2d" providerId="ADAL" clId="{94B60E4C-CA77-5247-A2C0-56349C571C02}" dt="2021-11-06T09:50:56.310" v="255" actId="20577"/>
          <ac:spMkLst>
            <pc:docMk/>
            <pc:sldMk cId="4160221795" sldId="372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94B60E4C-CA77-5247-A2C0-56349C571C02}" dt="2021-11-06T09:50:37.031" v="250" actId="12788"/>
          <ac:picMkLst>
            <pc:docMk/>
            <pc:sldMk cId="4160221795" sldId="372"/>
            <ac:picMk id="16" creationId="{8099496D-0700-2547-A8C0-1E97A49746BA}"/>
          </ac:picMkLst>
        </pc:picChg>
      </pc:sldChg>
      <pc:sldChg chg="addSp delSp modSp add mod ord">
        <pc:chgData name="Nicola Gilles Prinetti" userId="ca177d83-2754-4f94-af13-62d70acabe2d" providerId="ADAL" clId="{94B60E4C-CA77-5247-A2C0-56349C571C02}" dt="2021-11-06T10:20:19.202" v="570" actId="14100"/>
        <pc:sldMkLst>
          <pc:docMk/>
          <pc:sldMk cId="566141037" sldId="373"/>
        </pc:sldMkLst>
        <pc:spChg chg="mod">
          <ac:chgData name="Nicola Gilles Prinetti" userId="ca177d83-2754-4f94-af13-62d70acabe2d" providerId="ADAL" clId="{94B60E4C-CA77-5247-A2C0-56349C571C02}" dt="2021-11-06T09:51:46.579" v="280" actId="20577"/>
          <ac:spMkLst>
            <pc:docMk/>
            <pc:sldMk cId="566141037" sldId="373"/>
            <ac:spMk id="5" creationId="{4867DC6D-087B-A549-A2B4-C90CE6073BC3}"/>
          </ac:spMkLst>
        </pc:spChg>
        <pc:spChg chg="add del mod">
          <ac:chgData name="Nicola Gilles Prinetti" userId="ca177d83-2754-4f94-af13-62d70acabe2d" providerId="ADAL" clId="{94B60E4C-CA77-5247-A2C0-56349C571C02}" dt="2021-11-06T09:52:30.350" v="284"/>
          <ac:spMkLst>
            <pc:docMk/>
            <pc:sldMk cId="566141037" sldId="373"/>
            <ac:spMk id="6" creationId="{2A47095B-3399-7348-A0E8-B55291E353AA}"/>
          </ac:spMkLst>
        </pc:spChg>
        <pc:spChg chg="del">
          <ac:chgData name="Nicola Gilles Prinetti" userId="ca177d83-2754-4f94-af13-62d70acabe2d" providerId="ADAL" clId="{94B60E4C-CA77-5247-A2C0-56349C571C02}" dt="2021-11-06T09:52:24.276" v="282" actId="478"/>
          <ac:spMkLst>
            <pc:docMk/>
            <pc:sldMk cId="566141037" sldId="373"/>
            <ac:spMk id="8" creationId="{D8CCA92B-3866-8F49-BB6C-B2674F8EC565}"/>
          </ac:spMkLst>
        </pc:spChg>
        <pc:spChg chg="add del mod">
          <ac:chgData name="Nicola Gilles Prinetti" userId="ca177d83-2754-4f94-af13-62d70acabe2d" providerId="ADAL" clId="{94B60E4C-CA77-5247-A2C0-56349C571C02}" dt="2021-11-06T09:52:30.350" v="284"/>
          <ac:spMkLst>
            <pc:docMk/>
            <pc:sldMk cId="566141037" sldId="373"/>
            <ac:spMk id="9" creationId="{9ECED63E-7EB3-9F40-B916-AD59A7841601}"/>
          </ac:spMkLst>
        </pc:spChg>
        <pc:spChg chg="add del mod">
          <ac:chgData name="Nicola Gilles Prinetti" userId="ca177d83-2754-4f94-af13-62d70acabe2d" providerId="ADAL" clId="{94B60E4C-CA77-5247-A2C0-56349C571C02}" dt="2021-11-06T09:52:48.991" v="286"/>
          <ac:spMkLst>
            <pc:docMk/>
            <pc:sldMk cId="566141037" sldId="373"/>
            <ac:spMk id="12" creationId="{25F5F5FA-93F7-1E4D-B9C0-5D367AA4A7F2}"/>
          </ac:spMkLst>
        </pc:spChg>
        <pc:spChg chg="add mod">
          <ac:chgData name="Nicola Gilles Prinetti" userId="ca177d83-2754-4f94-af13-62d70acabe2d" providerId="ADAL" clId="{94B60E4C-CA77-5247-A2C0-56349C571C02}" dt="2021-11-06T09:56:04.936" v="301" actId="1076"/>
          <ac:spMkLst>
            <pc:docMk/>
            <pc:sldMk cId="566141037" sldId="373"/>
            <ac:spMk id="13" creationId="{C65F3E19-599F-D643-B318-BF73DDE0ABD6}"/>
          </ac:spMkLst>
        </pc:spChg>
        <pc:spChg chg="add mod">
          <ac:chgData name="Nicola Gilles Prinetti" userId="ca177d83-2754-4f94-af13-62d70acabe2d" providerId="ADAL" clId="{94B60E4C-CA77-5247-A2C0-56349C571C02}" dt="2021-11-06T10:20:19.202" v="570" actId="14100"/>
          <ac:spMkLst>
            <pc:docMk/>
            <pc:sldMk cId="566141037" sldId="373"/>
            <ac:spMk id="17" creationId="{DB1A81F1-BC23-EE4B-8836-643B4806F2A3}"/>
          </ac:spMkLst>
        </pc:spChg>
        <pc:picChg chg="add del mod">
          <ac:chgData name="Nicola Gilles Prinetti" userId="ca177d83-2754-4f94-af13-62d70acabe2d" providerId="ADAL" clId="{94B60E4C-CA77-5247-A2C0-56349C571C02}" dt="2021-11-06T09:52:48.991" v="286"/>
          <ac:picMkLst>
            <pc:docMk/>
            <pc:sldMk cId="566141037" sldId="373"/>
            <ac:picMk id="10" creationId="{01090CC6-B3A6-B84F-98D8-3337524E4A8D}"/>
          </ac:picMkLst>
        </pc:picChg>
        <pc:picChg chg="add del mod">
          <ac:chgData name="Nicola Gilles Prinetti" userId="ca177d83-2754-4f94-af13-62d70acabe2d" providerId="ADAL" clId="{94B60E4C-CA77-5247-A2C0-56349C571C02}" dt="2021-11-06T09:52:48.991" v="286"/>
          <ac:picMkLst>
            <pc:docMk/>
            <pc:sldMk cId="566141037" sldId="373"/>
            <ac:picMk id="11" creationId="{785292FD-9D36-2A46-889B-FFB79AC6EB86}"/>
          </ac:picMkLst>
        </pc:picChg>
        <pc:picChg chg="add mod">
          <ac:chgData name="Nicola Gilles Prinetti" userId="ca177d83-2754-4f94-af13-62d70acabe2d" providerId="ADAL" clId="{94B60E4C-CA77-5247-A2C0-56349C571C02}" dt="2021-11-06T09:56:04.936" v="301" actId="1076"/>
          <ac:picMkLst>
            <pc:docMk/>
            <pc:sldMk cId="566141037" sldId="373"/>
            <ac:picMk id="14" creationId="{31C7DD04-CAE0-CB45-BD48-79083459BA9B}"/>
          </ac:picMkLst>
        </pc:picChg>
        <pc:picChg chg="add mod">
          <ac:chgData name="Nicola Gilles Prinetti" userId="ca177d83-2754-4f94-af13-62d70acabe2d" providerId="ADAL" clId="{94B60E4C-CA77-5247-A2C0-56349C571C02}" dt="2021-11-06T09:56:04.936" v="301" actId="1076"/>
          <ac:picMkLst>
            <pc:docMk/>
            <pc:sldMk cId="566141037" sldId="373"/>
            <ac:picMk id="15" creationId="{D03B7B95-2D60-1A40-8303-CA1087573744}"/>
          </ac:picMkLst>
        </pc:picChg>
        <pc:picChg chg="mod">
          <ac:chgData name="Nicola Gilles Prinetti" userId="ca177d83-2754-4f94-af13-62d70acabe2d" providerId="ADAL" clId="{94B60E4C-CA77-5247-A2C0-56349C571C02}" dt="2021-11-06T09:55:19.234" v="290"/>
          <ac:picMkLst>
            <pc:docMk/>
            <pc:sldMk cId="566141037" sldId="373"/>
            <ac:picMk id="16" creationId="{8099496D-0700-2547-A8C0-1E97A49746BA}"/>
          </ac:picMkLst>
        </pc:picChg>
      </pc:sldChg>
      <pc:sldChg chg="modSp add mod ord">
        <pc:chgData name="Nicola Gilles Prinetti" userId="ca177d83-2754-4f94-af13-62d70acabe2d" providerId="ADAL" clId="{94B60E4C-CA77-5247-A2C0-56349C571C02}" dt="2021-11-06T09:59:48.793" v="322" actId="20577"/>
        <pc:sldMkLst>
          <pc:docMk/>
          <pc:sldMk cId="1886852555" sldId="374"/>
        </pc:sldMkLst>
        <pc:spChg chg="mod">
          <ac:chgData name="Nicola Gilles Prinetti" userId="ca177d83-2754-4f94-af13-62d70acabe2d" providerId="ADAL" clId="{94B60E4C-CA77-5247-A2C0-56349C571C02}" dt="2021-11-06T09:59:48.793" v="322" actId="20577"/>
          <ac:spMkLst>
            <pc:docMk/>
            <pc:sldMk cId="1886852555" sldId="374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94B60E4C-CA77-5247-A2C0-56349C571C02}" dt="2021-11-06T09:59:24.049" v="304" actId="14826"/>
          <ac:picMkLst>
            <pc:docMk/>
            <pc:sldMk cId="1886852555" sldId="374"/>
            <ac:picMk id="16" creationId="{8099496D-0700-2547-A8C0-1E97A49746BA}"/>
          </ac:picMkLst>
        </pc:picChg>
      </pc:sldChg>
      <pc:sldChg chg="addSp delSp modSp add mod">
        <pc:chgData name="Nicola Gilles Prinetti" userId="ca177d83-2754-4f94-af13-62d70acabe2d" providerId="ADAL" clId="{94B60E4C-CA77-5247-A2C0-56349C571C02}" dt="2021-11-06T10:13:59.507" v="391" actId="1076"/>
        <pc:sldMkLst>
          <pc:docMk/>
          <pc:sldMk cId="3037203134" sldId="375"/>
        </pc:sldMkLst>
        <pc:spChg chg="add mod">
          <ac:chgData name="Nicola Gilles Prinetti" userId="ca177d83-2754-4f94-af13-62d70acabe2d" providerId="ADAL" clId="{94B60E4C-CA77-5247-A2C0-56349C571C02}" dt="2021-11-06T10:13:59.507" v="391" actId="1076"/>
          <ac:spMkLst>
            <pc:docMk/>
            <pc:sldMk cId="3037203134" sldId="375"/>
            <ac:spMk id="2" creationId="{8DAB76F7-4219-5A48-A404-39097BF990F8}"/>
          </ac:spMkLst>
        </pc:spChg>
        <pc:spChg chg="mod">
          <ac:chgData name="Nicola Gilles Prinetti" userId="ca177d83-2754-4f94-af13-62d70acabe2d" providerId="ADAL" clId="{94B60E4C-CA77-5247-A2C0-56349C571C02}" dt="2021-11-06T10:11:37.867" v="368" actId="20577"/>
          <ac:spMkLst>
            <pc:docMk/>
            <pc:sldMk cId="3037203134" sldId="375"/>
            <ac:spMk id="8" creationId="{D8CCA92B-3866-8F49-BB6C-B2674F8EC565}"/>
          </ac:spMkLst>
        </pc:spChg>
        <pc:spChg chg="add mod">
          <ac:chgData name="Nicola Gilles Prinetti" userId="ca177d83-2754-4f94-af13-62d70acabe2d" providerId="ADAL" clId="{94B60E4C-CA77-5247-A2C0-56349C571C02}" dt="2021-11-06T10:11:21.814" v="362" actId="1076"/>
          <ac:spMkLst>
            <pc:docMk/>
            <pc:sldMk cId="3037203134" sldId="375"/>
            <ac:spMk id="10" creationId="{AFF307BF-A1F0-E54A-9133-0F8F9172F72E}"/>
          </ac:spMkLst>
        </pc:spChg>
        <pc:picChg chg="add del mod">
          <ac:chgData name="Nicola Gilles Prinetti" userId="ca177d83-2754-4f94-af13-62d70acabe2d" providerId="ADAL" clId="{94B60E4C-CA77-5247-A2C0-56349C571C02}" dt="2021-11-06T10:10:34.496" v="354" actId="478"/>
          <ac:picMkLst>
            <pc:docMk/>
            <pc:sldMk cId="3037203134" sldId="375"/>
            <ac:picMk id="3" creationId="{FBB31458-9CA2-1943-A816-E9D7BF24BADD}"/>
          </ac:picMkLst>
        </pc:picChg>
        <pc:picChg chg="add mod">
          <ac:chgData name="Nicola Gilles Prinetti" userId="ca177d83-2754-4f94-af13-62d70acabe2d" providerId="ADAL" clId="{94B60E4C-CA77-5247-A2C0-56349C571C02}" dt="2021-11-06T10:11:21.814" v="362" actId="1076"/>
          <ac:picMkLst>
            <pc:docMk/>
            <pc:sldMk cId="3037203134" sldId="375"/>
            <ac:picMk id="6" creationId="{45D6846B-7F72-214E-8AE0-B6A1C158BC64}"/>
          </ac:picMkLst>
        </pc:picChg>
        <pc:picChg chg="add mod">
          <ac:chgData name="Nicola Gilles Prinetti" userId="ca177d83-2754-4f94-af13-62d70acabe2d" providerId="ADAL" clId="{94B60E4C-CA77-5247-A2C0-56349C571C02}" dt="2021-11-06T10:11:21.814" v="362" actId="1076"/>
          <ac:picMkLst>
            <pc:docMk/>
            <pc:sldMk cId="3037203134" sldId="375"/>
            <ac:picMk id="9" creationId="{CE82C202-C09D-774D-8CB7-986ED78A9CF1}"/>
          </ac:picMkLst>
        </pc:picChg>
        <pc:picChg chg="mod">
          <ac:chgData name="Nicola Gilles Prinetti" userId="ca177d83-2754-4f94-af13-62d70acabe2d" providerId="ADAL" clId="{94B60E4C-CA77-5247-A2C0-56349C571C02}" dt="2021-11-06T10:13:54.110" v="390" actId="1076"/>
          <ac:picMkLst>
            <pc:docMk/>
            <pc:sldMk cId="3037203134" sldId="375"/>
            <ac:picMk id="16" creationId="{8099496D-0700-2547-A8C0-1E97A49746BA}"/>
          </ac:picMkLst>
        </pc:picChg>
      </pc:sldChg>
      <pc:sldChg chg="modSp add mod">
        <pc:chgData name="Nicola Gilles Prinetti" userId="ca177d83-2754-4f94-af13-62d70acabe2d" providerId="ADAL" clId="{94B60E4C-CA77-5247-A2C0-56349C571C02}" dt="2021-11-06T10:13:44.336" v="387" actId="1076"/>
        <pc:sldMkLst>
          <pc:docMk/>
          <pc:sldMk cId="3091178031" sldId="376"/>
        </pc:sldMkLst>
        <pc:spChg chg="mod">
          <ac:chgData name="Nicola Gilles Prinetti" userId="ca177d83-2754-4f94-af13-62d70acabe2d" providerId="ADAL" clId="{94B60E4C-CA77-5247-A2C0-56349C571C02}" dt="2021-11-06T10:12:42.798" v="374"/>
          <ac:spMkLst>
            <pc:docMk/>
            <pc:sldMk cId="3091178031" sldId="376"/>
            <ac:spMk id="2" creationId="{8DAB76F7-4219-5A48-A404-39097BF990F8}"/>
          </ac:spMkLst>
        </pc:spChg>
        <pc:spChg chg="mod">
          <ac:chgData name="Nicola Gilles Prinetti" userId="ca177d83-2754-4f94-af13-62d70acabe2d" providerId="ADAL" clId="{94B60E4C-CA77-5247-A2C0-56349C571C02}" dt="2021-11-06T10:13:10.708" v="386" actId="20577"/>
          <ac:spMkLst>
            <pc:docMk/>
            <pc:sldMk cId="3091178031" sldId="376"/>
            <ac:spMk id="8" creationId="{D8CCA92B-3866-8F49-BB6C-B2674F8EC565}"/>
          </ac:spMkLst>
        </pc:spChg>
        <pc:spChg chg="mod">
          <ac:chgData name="Nicola Gilles Prinetti" userId="ca177d83-2754-4f94-af13-62d70acabe2d" providerId="ADAL" clId="{94B60E4C-CA77-5247-A2C0-56349C571C02}" dt="2021-11-06T10:12:52.595" v="375"/>
          <ac:spMkLst>
            <pc:docMk/>
            <pc:sldMk cId="3091178031" sldId="376"/>
            <ac:spMk id="10" creationId="{AFF307BF-A1F0-E54A-9133-0F8F9172F72E}"/>
          </ac:spMkLst>
        </pc:spChg>
        <pc:picChg chg="mod">
          <ac:chgData name="Nicola Gilles Prinetti" userId="ca177d83-2754-4f94-af13-62d70acabe2d" providerId="ADAL" clId="{94B60E4C-CA77-5247-A2C0-56349C571C02}" dt="2021-11-06T10:13:44.336" v="387" actId="1076"/>
          <ac:picMkLst>
            <pc:docMk/>
            <pc:sldMk cId="3091178031" sldId="376"/>
            <ac:picMk id="16" creationId="{8099496D-0700-2547-A8C0-1E97A49746BA}"/>
          </ac:picMkLst>
        </pc:picChg>
      </pc:sldChg>
      <pc:sldChg chg="addSp delSp modSp add mod">
        <pc:chgData name="Nicola Gilles Prinetti" userId="ca177d83-2754-4f94-af13-62d70acabe2d" providerId="ADAL" clId="{94B60E4C-CA77-5247-A2C0-56349C571C02}" dt="2021-11-06T10:29:52.909" v="626" actId="1076"/>
        <pc:sldMkLst>
          <pc:docMk/>
          <pc:sldMk cId="898503983" sldId="377"/>
        </pc:sldMkLst>
        <pc:spChg chg="mod">
          <ac:chgData name="Nicola Gilles Prinetti" userId="ca177d83-2754-4f94-af13-62d70acabe2d" providerId="ADAL" clId="{94B60E4C-CA77-5247-A2C0-56349C571C02}" dt="2021-11-06T10:17:50.891" v="545"/>
          <ac:spMkLst>
            <pc:docMk/>
            <pc:sldMk cId="898503983" sldId="377"/>
            <ac:spMk id="2" creationId="{8DAB76F7-4219-5A48-A404-39097BF990F8}"/>
          </ac:spMkLst>
        </pc:spChg>
        <pc:spChg chg="mod">
          <ac:chgData name="Nicola Gilles Prinetti" userId="ca177d83-2754-4f94-af13-62d70acabe2d" providerId="ADAL" clId="{94B60E4C-CA77-5247-A2C0-56349C571C02}" dt="2021-11-06T10:17:35.598" v="543" actId="1076"/>
          <ac:spMkLst>
            <pc:docMk/>
            <pc:sldMk cId="898503983" sldId="377"/>
            <ac:spMk id="8" creationId="{D8CCA92B-3866-8F49-BB6C-B2674F8EC565}"/>
          </ac:spMkLst>
        </pc:spChg>
        <pc:spChg chg="del">
          <ac:chgData name="Nicola Gilles Prinetti" userId="ca177d83-2754-4f94-af13-62d70acabe2d" providerId="ADAL" clId="{94B60E4C-CA77-5247-A2C0-56349C571C02}" dt="2021-11-06T10:17:23.863" v="540" actId="478"/>
          <ac:spMkLst>
            <pc:docMk/>
            <pc:sldMk cId="898503983" sldId="377"/>
            <ac:spMk id="10" creationId="{AFF307BF-A1F0-E54A-9133-0F8F9172F72E}"/>
          </ac:spMkLst>
        </pc:spChg>
        <pc:spChg chg="add mod">
          <ac:chgData name="Nicola Gilles Prinetti" userId="ca177d83-2754-4f94-af13-62d70acabe2d" providerId="ADAL" clId="{94B60E4C-CA77-5247-A2C0-56349C571C02}" dt="2021-11-06T10:18:03.504" v="548"/>
          <ac:spMkLst>
            <pc:docMk/>
            <pc:sldMk cId="898503983" sldId="377"/>
            <ac:spMk id="11" creationId="{7A5CF2CD-20A5-1A47-B297-1CEEBF26A6BE}"/>
          </ac:spMkLst>
        </pc:spChg>
        <pc:picChg chg="del">
          <ac:chgData name="Nicola Gilles Prinetti" userId="ca177d83-2754-4f94-af13-62d70acabe2d" providerId="ADAL" clId="{94B60E4C-CA77-5247-A2C0-56349C571C02}" dt="2021-11-06T10:17:27.619" v="541" actId="478"/>
          <ac:picMkLst>
            <pc:docMk/>
            <pc:sldMk cId="898503983" sldId="377"/>
            <ac:picMk id="6" creationId="{45D6846B-7F72-214E-8AE0-B6A1C158BC64}"/>
          </ac:picMkLst>
        </pc:picChg>
        <pc:picChg chg="del">
          <ac:chgData name="Nicola Gilles Prinetti" userId="ca177d83-2754-4f94-af13-62d70acabe2d" providerId="ADAL" clId="{94B60E4C-CA77-5247-A2C0-56349C571C02}" dt="2021-11-06T10:17:27.619" v="541" actId="478"/>
          <ac:picMkLst>
            <pc:docMk/>
            <pc:sldMk cId="898503983" sldId="377"/>
            <ac:picMk id="9" creationId="{CE82C202-C09D-774D-8CB7-986ED78A9CF1}"/>
          </ac:picMkLst>
        </pc:picChg>
        <pc:picChg chg="add mod">
          <ac:chgData name="Nicola Gilles Prinetti" userId="ca177d83-2754-4f94-af13-62d70acabe2d" providerId="ADAL" clId="{94B60E4C-CA77-5247-A2C0-56349C571C02}" dt="2021-11-06T10:29:19.634" v="624"/>
          <ac:picMkLst>
            <pc:docMk/>
            <pc:sldMk cId="898503983" sldId="377"/>
            <ac:picMk id="12" creationId="{117A620A-F026-AE4A-97AA-ACAB3A772F8E}"/>
          </ac:picMkLst>
        </pc:picChg>
        <pc:picChg chg="add mod">
          <ac:chgData name="Nicola Gilles Prinetti" userId="ca177d83-2754-4f94-af13-62d70acabe2d" providerId="ADAL" clId="{94B60E4C-CA77-5247-A2C0-56349C571C02}" dt="2021-11-06T10:29:52.909" v="626" actId="1076"/>
          <ac:picMkLst>
            <pc:docMk/>
            <pc:sldMk cId="898503983" sldId="377"/>
            <ac:picMk id="13" creationId="{24D6D804-A128-8840-B64E-1703042EDC6A}"/>
          </ac:picMkLst>
        </pc:picChg>
        <pc:picChg chg="mod">
          <ac:chgData name="Nicola Gilles Prinetti" userId="ca177d83-2754-4f94-af13-62d70acabe2d" providerId="ADAL" clId="{94B60E4C-CA77-5247-A2C0-56349C571C02}" dt="2021-11-06T10:15:31.944" v="399" actId="1076"/>
          <ac:picMkLst>
            <pc:docMk/>
            <pc:sldMk cId="898503983" sldId="377"/>
            <ac:picMk id="16" creationId="{8099496D-0700-2547-A8C0-1E97A49746BA}"/>
          </ac:picMkLst>
        </pc:picChg>
      </pc:sldChg>
      <pc:sldChg chg="modSp add mod ord">
        <pc:chgData name="Nicola Gilles Prinetti" userId="ca177d83-2754-4f94-af13-62d70acabe2d" providerId="ADAL" clId="{94B60E4C-CA77-5247-A2C0-56349C571C02}" dt="2021-11-06T10:20:12.549" v="569"/>
        <pc:sldMkLst>
          <pc:docMk/>
          <pc:sldMk cId="977242627" sldId="378"/>
        </pc:sldMkLst>
        <pc:spChg chg="mod">
          <ac:chgData name="Nicola Gilles Prinetti" userId="ca177d83-2754-4f94-af13-62d70acabe2d" providerId="ADAL" clId="{94B60E4C-CA77-5247-A2C0-56349C571C02}" dt="2021-11-06T10:19:18.961" v="565" actId="20577"/>
          <ac:spMkLst>
            <pc:docMk/>
            <pc:sldMk cId="977242627" sldId="378"/>
            <ac:spMk id="5" creationId="{4867DC6D-087B-A549-A2B4-C90CE6073BC3}"/>
          </ac:spMkLst>
        </pc:spChg>
        <pc:spChg chg="mod">
          <ac:chgData name="Nicola Gilles Prinetti" userId="ca177d83-2754-4f94-af13-62d70acabe2d" providerId="ADAL" clId="{94B60E4C-CA77-5247-A2C0-56349C571C02}" dt="2021-11-06T10:20:12.549" v="569"/>
          <ac:spMkLst>
            <pc:docMk/>
            <pc:sldMk cId="977242627" sldId="378"/>
            <ac:spMk id="17" creationId="{DB1A81F1-BC23-EE4B-8836-643B4806F2A3}"/>
          </ac:spMkLst>
        </pc:spChg>
        <pc:picChg chg="mod">
          <ac:chgData name="Nicola Gilles Prinetti" userId="ca177d83-2754-4f94-af13-62d70acabe2d" providerId="ADAL" clId="{94B60E4C-CA77-5247-A2C0-56349C571C02}" dt="2021-11-06T10:19:57.628" v="567"/>
          <ac:picMkLst>
            <pc:docMk/>
            <pc:sldMk cId="977242627" sldId="378"/>
            <ac:picMk id="16" creationId="{8099496D-0700-2547-A8C0-1E97A49746BA}"/>
          </ac:picMkLst>
        </pc:picChg>
      </pc:sldChg>
      <pc:sldChg chg="addSp delSp modSp add mod ord">
        <pc:chgData name="Nicola Gilles Prinetti" userId="ca177d83-2754-4f94-af13-62d70acabe2d" providerId="ADAL" clId="{94B60E4C-CA77-5247-A2C0-56349C571C02}" dt="2021-11-06T10:22:13.350" v="600"/>
        <pc:sldMkLst>
          <pc:docMk/>
          <pc:sldMk cId="1325392882" sldId="379"/>
        </pc:sldMkLst>
        <pc:spChg chg="del">
          <ac:chgData name="Nicola Gilles Prinetti" userId="ca177d83-2754-4f94-af13-62d70acabe2d" providerId="ADAL" clId="{94B60E4C-CA77-5247-A2C0-56349C571C02}" dt="2021-11-06T10:21:10.629" v="573" actId="478"/>
          <ac:spMkLst>
            <pc:docMk/>
            <pc:sldMk cId="1325392882" sldId="379"/>
            <ac:spMk id="2" creationId="{8DAB76F7-4219-5A48-A404-39097BF990F8}"/>
          </ac:spMkLst>
        </pc:spChg>
        <pc:spChg chg="mod">
          <ac:chgData name="Nicola Gilles Prinetti" userId="ca177d83-2754-4f94-af13-62d70acabe2d" providerId="ADAL" clId="{94B60E4C-CA77-5247-A2C0-56349C571C02}" dt="2021-11-06T10:21:34.007" v="580" actId="12788"/>
          <ac:spMkLst>
            <pc:docMk/>
            <pc:sldMk cId="1325392882" sldId="379"/>
            <ac:spMk id="8" creationId="{D8CCA92B-3866-8F49-BB6C-B2674F8EC565}"/>
          </ac:spMkLst>
        </pc:spChg>
        <pc:spChg chg="add mod">
          <ac:chgData name="Nicola Gilles Prinetti" userId="ca177d83-2754-4f94-af13-62d70acabe2d" providerId="ADAL" clId="{94B60E4C-CA77-5247-A2C0-56349C571C02}" dt="2021-11-06T10:22:13.350" v="600"/>
          <ac:spMkLst>
            <pc:docMk/>
            <pc:sldMk cId="1325392882" sldId="379"/>
            <ac:spMk id="9" creationId="{BB33C6DF-98AC-FE4E-A8E3-2B52D027F360}"/>
          </ac:spMkLst>
        </pc:spChg>
        <pc:spChg chg="mod">
          <ac:chgData name="Nicola Gilles Prinetti" userId="ca177d83-2754-4f94-af13-62d70acabe2d" providerId="ADAL" clId="{94B60E4C-CA77-5247-A2C0-56349C571C02}" dt="2021-11-06T10:21:58.051" v="595"/>
          <ac:spMkLst>
            <pc:docMk/>
            <pc:sldMk cId="1325392882" sldId="379"/>
            <ac:spMk id="11" creationId="{7A5CF2CD-20A5-1A47-B297-1CEEBF26A6BE}"/>
          </ac:spMkLst>
        </pc:spChg>
        <pc:picChg chg="mod">
          <ac:chgData name="Nicola Gilles Prinetti" userId="ca177d83-2754-4f94-af13-62d70acabe2d" providerId="ADAL" clId="{94B60E4C-CA77-5247-A2C0-56349C571C02}" dt="2021-11-06T10:21:42.261" v="593" actId="1036"/>
          <ac:picMkLst>
            <pc:docMk/>
            <pc:sldMk cId="1325392882" sldId="379"/>
            <ac:picMk id="16" creationId="{8099496D-0700-2547-A8C0-1E97A49746BA}"/>
          </ac:picMkLst>
        </pc:picChg>
      </pc:sldChg>
      <pc:sldChg chg="modSp add mod ord">
        <pc:chgData name="Nicola Gilles Prinetti" userId="ca177d83-2754-4f94-af13-62d70acabe2d" providerId="ADAL" clId="{94B60E4C-CA77-5247-A2C0-56349C571C02}" dt="2021-11-06T10:23:57.600" v="605"/>
        <pc:sldMkLst>
          <pc:docMk/>
          <pc:sldMk cId="3726176724" sldId="380"/>
        </pc:sldMkLst>
        <pc:spChg chg="mod">
          <ac:chgData name="Nicola Gilles Prinetti" userId="ca177d83-2754-4f94-af13-62d70acabe2d" providerId="ADAL" clId="{94B60E4C-CA77-5247-A2C0-56349C571C02}" dt="2021-11-06T10:23:57.600" v="605"/>
          <ac:spMkLst>
            <pc:docMk/>
            <pc:sldMk cId="3726176724" sldId="380"/>
            <ac:spMk id="17" creationId="{DB1A81F1-BC23-EE4B-8836-643B4806F2A3}"/>
          </ac:spMkLst>
        </pc:spChg>
        <pc:picChg chg="mod">
          <ac:chgData name="Nicola Gilles Prinetti" userId="ca177d83-2754-4f94-af13-62d70acabe2d" providerId="ADAL" clId="{94B60E4C-CA77-5247-A2C0-56349C571C02}" dt="2021-11-06T10:23:49.379" v="604"/>
          <ac:picMkLst>
            <pc:docMk/>
            <pc:sldMk cId="3726176724" sldId="380"/>
            <ac:picMk id="16" creationId="{8099496D-0700-2547-A8C0-1E97A49746BA}"/>
          </ac:picMkLst>
        </pc:picChg>
      </pc:sldChg>
      <pc:sldChg chg="add ord">
        <pc:chgData name="Nicola Gilles Prinetti" userId="ca177d83-2754-4f94-af13-62d70acabe2d" providerId="ADAL" clId="{94B60E4C-CA77-5247-A2C0-56349C571C02}" dt="2021-11-06T10:30:42.611" v="628" actId="20578"/>
        <pc:sldMkLst>
          <pc:docMk/>
          <pc:sldMk cId="2661863127" sldId="381"/>
        </pc:sldMkLst>
      </pc:sldChg>
    </pc:docChg>
  </pc:docChgLst>
  <pc:docChgLst>
    <pc:chgData name="Nicola Gilles Prinetti" userId="ca177d83-2754-4f94-af13-62d70acabe2d" providerId="ADAL" clId="{B41BEC95-67A9-6545-8BA6-C52B21EB16A7}"/>
    <pc:docChg chg="undo custSel addSld delSld modSld sldOrd modMainMaster">
      <pc:chgData name="Nicola Gilles Prinetti" userId="ca177d83-2754-4f94-af13-62d70acabe2d" providerId="ADAL" clId="{B41BEC95-67A9-6545-8BA6-C52B21EB16A7}" dt="2021-11-18T12:44:25.466" v="631"/>
      <pc:docMkLst>
        <pc:docMk/>
      </pc:docMkLst>
      <pc:sldChg chg="modSp mod">
        <pc:chgData name="Nicola Gilles Prinetti" userId="ca177d83-2754-4f94-af13-62d70acabe2d" providerId="ADAL" clId="{B41BEC95-67A9-6545-8BA6-C52B21EB16A7}" dt="2021-11-13T16:53:10.613" v="52" actId="14826"/>
        <pc:sldMkLst>
          <pc:docMk/>
          <pc:sldMk cId="431061982" sldId="256"/>
        </pc:sldMkLst>
        <pc:spChg chg="mod">
          <ac:chgData name="Nicola Gilles Prinetti" userId="ca177d83-2754-4f94-af13-62d70acabe2d" providerId="ADAL" clId="{B41BEC95-67A9-6545-8BA6-C52B21EB16A7}" dt="2021-11-13T16:51:28.014" v="44" actId="14100"/>
          <ac:spMkLst>
            <pc:docMk/>
            <pc:sldMk cId="431061982" sldId="256"/>
            <ac:spMk id="2" creationId="{00000000-0000-0000-0000-000000000000}"/>
          </ac:spMkLst>
        </pc:spChg>
        <pc:spChg chg="mod">
          <ac:chgData name="Nicola Gilles Prinetti" userId="ca177d83-2754-4f94-af13-62d70acabe2d" providerId="ADAL" clId="{B41BEC95-67A9-6545-8BA6-C52B21EB16A7}" dt="2021-11-13T16:51:02.153" v="0" actId="20577"/>
          <ac:spMkLst>
            <pc:docMk/>
            <pc:sldMk cId="431061982" sldId="256"/>
            <ac:spMk id="6" creationId="{00000000-0000-0000-0000-000000000000}"/>
          </ac:spMkLst>
        </pc:spChg>
        <pc:spChg chg="mod">
          <ac:chgData name="Nicola Gilles Prinetti" userId="ca177d83-2754-4f94-af13-62d70acabe2d" providerId="ADAL" clId="{B41BEC95-67A9-6545-8BA6-C52B21EB16A7}" dt="2021-11-13T16:51:53.099" v="50" actId="20577"/>
          <ac:spMkLst>
            <pc:docMk/>
            <pc:sldMk cId="431061982" sldId="256"/>
            <ac:spMk id="19" creationId="{569E1F1E-CC2E-1044-A58D-70FB7FBE0792}"/>
          </ac:spMkLst>
        </pc:spChg>
        <pc:picChg chg="mod">
          <ac:chgData name="Nicola Gilles Prinetti" userId="ca177d83-2754-4f94-af13-62d70acabe2d" providerId="ADAL" clId="{B41BEC95-67A9-6545-8BA6-C52B21EB16A7}" dt="2021-11-13T16:53:10.613" v="52" actId="14826"/>
          <ac:picMkLst>
            <pc:docMk/>
            <pc:sldMk cId="431061982" sldId="256"/>
            <ac:picMk id="13" creationId="{32AE894A-BCB6-014F-BC89-551B1FE7253A}"/>
          </ac:picMkLst>
        </pc:picChg>
      </pc:sldChg>
      <pc:sldChg chg="addSp delSp modSp mod">
        <pc:chgData name="Nicola Gilles Prinetti" userId="ca177d83-2754-4f94-af13-62d70acabe2d" providerId="ADAL" clId="{B41BEC95-67A9-6545-8BA6-C52B21EB16A7}" dt="2021-11-13T16:57:40.514" v="78" actId="1038"/>
        <pc:sldMkLst>
          <pc:docMk/>
          <pc:sldMk cId="2885056181" sldId="355"/>
        </pc:sldMkLst>
        <pc:spChg chg="add del">
          <ac:chgData name="Nicola Gilles Prinetti" userId="ca177d83-2754-4f94-af13-62d70acabe2d" providerId="ADAL" clId="{B41BEC95-67A9-6545-8BA6-C52B21EB16A7}" dt="2021-11-13T16:56:03.654" v="64" actId="478"/>
          <ac:spMkLst>
            <pc:docMk/>
            <pc:sldMk cId="2885056181" sldId="355"/>
            <ac:spMk id="6" creationId="{7F212161-F8CB-B44F-A4CE-490988A6FAAB}"/>
          </ac:spMkLst>
        </pc:spChg>
        <pc:spChg chg="add del">
          <ac:chgData name="Nicola Gilles Prinetti" userId="ca177d83-2754-4f94-af13-62d70acabe2d" providerId="ADAL" clId="{B41BEC95-67A9-6545-8BA6-C52B21EB16A7}" dt="2021-11-13T16:56:03.654" v="64" actId="478"/>
          <ac:spMkLst>
            <pc:docMk/>
            <pc:sldMk cId="2885056181" sldId="355"/>
            <ac:spMk id="10" creationId="{FB6EFA6F-B49A-1C47-B14A-15A06651A001}"/>
          </ac:spMkLst>
        </pc:spChg>
        <pc:spChg chg="del">
          <ac:chgData name="Nicola Gilles Prinetti" userId="ca177d83-2754-4f94-af13-62d70acabe2d" providerId="ADAL" clId="{B41BEC95-67A9-6545-8BA6-C52B21EB16A7}" dt="2021-11-13T16:56:05.845" v="65" actId="478"/>
          <ac:spMkLst>
            <pc:docMk/>
            <pc:sldMk cId="2885056181" sldId="355"/>
            <ac:spMk id="11" creationId="{BC63053A-7D32-AE44-8AFB-D604F59CA55A}"/>
          </ac:spMkLst>
        </pc:spChg>
        <pc:spChg chg="add mod">
          <ac:chgData name="Nicola Gilles Prinetti" userId="ca177d83-2754-4f94-af13-62d70acabe2d" providerId="ADAL" clId="{B41BEC95-67A9-6545-8BA6-C52B21EB16A7}" dt="2021-11-13T16:57:40.514" v="78" actId="1038"/>
          <ac:spMkLst>
            <pc:docMk/>
            <pc:sldMk cId="2885056181" sldId="355"/>
            <ac:spMk id="12" creationId="{0321D07E-4559-B648-BDDA-BCEE050ECAA2}"/>
          </ac:spMkLst>
        </pc:spChg>
        <pc:picChg chg="mod modCrop">
          <ac:chgData name="Nicola Gilles Prinetti" userId="ca177d83-2754-4f94-af13-62d70acabe2d" providerId="ADAL" clId="{B41BEC95-67A9-6545-8BA6-C52B21EB16A7}" dt="2021-11-13T16:55:15.851" v="60" actId="1076"/>
          <ac:picMkLst>
            <pc:docMk/>
            <pc:sldMk cId="2885056181" sldId="355"/>
            <ac:picMk id="3" creationId="{C04685B1-BED2-6746-9C63-166DB4D67C05}"/>
          </ac:picMkLst>
        </pc:picChg>
        <pc:picChg chg="add del">
          <ac:chgData name="Nicola Gilles Prinetti" userId="ca177d83-2754-4f94-af13-62d70acabe2d" providerId="ADAL" clId="{B41BEC95-67A9-6545-8BA6-C52B21EB16A7}" dt="2021-11-13T16:56:03.654" v="64" actId="478"/>
          <ac:picMkLst>
            <pc:docMk/>
            <pc:sldMk cId="2885056181" sldId="355"/>
            <ac:picMk id="7" creationId="{34DBE8AE-55B5-EF4F-9570-90FE842A2FE1}"/>
          </ac:picMkLst>
        </pc:picChg>
        <pc:picChg chg="add del">
          <ac:chgData name="Nicola Gilles Prinetti" userId="ca177d83-2754-4f94-af13-62d70acabe2d" providerId="ADAL" clId="{B41BEC95-67A9-6545-8BA6-C52B21EB16A7}" dt="2021-11-13T16:56:03.654" v="64" actId="478"/>
          <ac:picMkLst>
            <pc:docMk/>
            <pc:sldMk cId="2885056181" sldId="355"/>
            <ac:picMk id="8" creationId="{AD0AD753-0D7C-D240-A7E1-2D25D6B6B2D1}"/>
          </ac:picMkLst>
        </pc:picChg>
        <pc:picChg chg="mod modCrop">
          <ac:chgData name="Nicola Gilles Prinetti" userId="ca177d83-2754-4f94-af13-62d70acabe2d" providerId="ADAL" clId="{B41BEC95-67A9-6545-8BA6-C52B21EB16A7}" dt="2021-11-13T16:57:26.448" v="73" actId="1076"/>
          <ac:picMkLst>
            <pc:docMk/>
            <pc:sldMk cId="2885056181" sldId="355"/>
            <ac:picMk id="9" creationId="{C7A24FB3-4CA6-6C40-A1CC-F28A19900D15}"/>
          </ac:picMkLst>
        </pc:picChg>
      </pc:sldChg>
      <pc:sldChg chg="addSp delSp modSp mod">
        <pc:chgData name="Nicola Gilles Prinetti" userId="ca177d83-2754-4f94-af13-62d70acabe2d" providerId="ADAL" clId="{B41BEC95-67A9-6545-8BA6-C52B21EB16A7}" dt="2021-11-13T23:12:04.195" v="274" actId="20577"/>
        <pc:sldMkLst>
          <pc:docMk/>
          <pc:sldMk cId="3913983244" sldId="366"/>
        </pc:sldMkLst>
        <pc:spChg chg="mod">
          <ac:chgData name="Nicola Gilles Prinetti" userId="ca177d83-2754-4f94-af13-62d70acabe2d" providerId="ADAL" clId="{B41BEC95-67A9-6545-8BA6-C52B21EB16A7}" dt="2021-11-13T23:12:04.195" v="274" actId="20577"/>
          <ac:spMkLst>
            <pc:docMk/>
            <pc:sldMk cId="3913983244" sldId="366"/>
            <ac:spMk id="6" creationId="{7F212161-F8CB-B44F-A4CE-490988A6FAAB}"/>
          </ac:spMkLst>
        </pc:spChg>
        <pc:spChg chg="add mod">
          <ac:chgData name="Nicola Gilles Prinetti" userId="ca177d83-2754-4f94-af13-62d70acabe2d" providerId="ADAL" clId="{B41BEC95-67A9-6545-8BA6-C52B21EB16A7}" dt="2021-11-13T23:11:05.730" v="255"/>
          <ac:spMkLst>
            <pc:docMk/>
            <pc:sldMk cId="3913983244" sldId="366"/>
            <ac:spMk id="9" creationId="{181BEB54-DB91-0D49-878B-2AB951D47A11}"/>
          </ac:spMkLst>
        </pc:spChg>
        <pc:spChg chg="add mod">
          <ac:chgData name="Nicola Gilles Prinetti" userId="ca177d83-2754-4f94-af13-62d70acabe2d" providerId="ADAL" clId="{B41BEC95-67A9-6545-8BA6-C52B21EB16A7}" dt="2021-11-13T23:11:16.592" v="257"/>
          <ac:spMkLst>
            <pc:docMk/>
            <pc:sldMk cId="3913983244" sldId="366"/>
            <ac:spMk id="10" creationId="{CDA247E4-B65A-6640-BAAB-407A1AB89E9D}"/>
          </ac:spMkLst>
        </pc:spChg>
        <pc:spChg chg="add mod">
          <ac:chgData name="Nicola Gilles Prinetti" userId="ca177d83-2754-4f94-af13-62d70acabe2d" providerId="ADAL" clId="{B41BEC95-67A9-6545-8BA6-C52B21EB16A7}" dt="2021-11-13T23:11:26.347" v="259"/>
          <ac:spMkLst>
            <pc:docMk/>
            <pc:sldMk cId="3913983244" sldId="366"/>
            <ac:spMk id="11" creationId="{8925C9DC-0F1F-7447-BC14-5D7197BF5073}"/>
          </ac:spMkLst>
        </pc:spChg>
        <pc:spChg chg="add mod">
          <ac:chgData name="Nicola Gilles Prinetti" userId="ca177d83-2754-4f94-af13-62d70acabe2d" providerId="ADAL" clId="{B41BEC95-67A9-6545-8BA6-C52B21EB16A7}" dt="2021-11-13T23:11:37.576" v="261"/>
          <ac:spMkLst>
            <pc:docMk/>
            <pc:sldMk cId="3913983244" sldId="366"/>
            <ac:spMk id="12" creationId="{572DB67B-5A1C-6448-A135-A8986BC00221}"/>
          </ac:spMkLst>
        </pc:spChg>
        <pc:spChg chg="del">
          <ac:chgData name="Nicola Gilles Prinetti" userId="ca177d83-2754-4f94-af13-62d70acabe2d" providerId="ADAL" clId="{B41BEC95-67A9-6545-8BA6-C52B21EB16A7}" dt="2021-11-13T23:10:29.453" v="250" actId="478"/>
          <ac:spMkLst>
            <pc:docMk/>
            <pc:sldMk cId="3913983244" sldId="366"/>
            <ac:spMk id="13" creationId="{D3C85388-3970-DD4B-9A2E-50F962F7AABC}"/>
          </ac:spMkLst>
        </pc:spChg>
        <pc:spChg chg="mod">
          <ac:chgData name="Nicola Gilles Prinetti" userId="ca177d83-2754-4f94-af13-62d70acabe2d" providerId="ADAL" clId="{B41BEC95-67A9-6545-8BA6-C52B21EB16A7}" dt="2021-11-13T23:10:53.024" v="253"/>
          <ac:spMkLst>
            <pc:docMk/>
            <pc:sldMk cId="3913983244" sldId="366"/>
            <ac:spMk id="14" creationId="{039A37C4-5F3D-E647-9A73-75511C49C818}"/>
          </ac:spMkLst>
        </pc:spChg>
        <pc:spChg chg="del">
          <ac:chgData name="Nicola Gilles Prinetti" userId="ca177d83-2754-4f94-af13-62d70acabe2d" providerId="ADAL" clId="{B41BEC95-67A9-6545-8BA6-C52B21EB16A7}" dt="2021-11-13T23:10:29.453" v="250" actId="478"/>
          <ac:spMkLst>
            <pc:docMk/>
            <pc:sldMk cId="3913983244" sldId="366"/>
            <ac:spMk id="15" creationId="{AA154FE7-27C7-D74D-A42E-E008D10AAC25}"/>
          </ac:spMkLst>
        </pc:spChg>
        <pc:spChg chg="add mod">
          <ac:chgData name="Nicola Gilles Prinetti" userId="ca177d83-2754-4f94-af13-62d70acabe2d" providerId="ADAL" clId="{B41BEC95-67A9-6545-8BA6-C52B21EB16A7}" dt="2021-11-13T23:11:49.476" v="263"/>
          <ac:spMkLst>
            <pc:docMk/>
            <pc:sldMk cId="3913983244" sldId="366"/>
            <ac:spMk id="16" creationId="{DA3C8074-1975-F749-B93C-51F099554F59}"/>
          </ac:spMkLst>
        </pc:spChg>
        <pc:spChg chg="del">
          <ac:chgData name="Nicola Gilles Prinetti" userId="ca177d83-2754-4f94-af13-62d70acabe2d" providerId="ADAL" clId="{B41BEC95-67A9-6545-8BA6-C52B21EB16A7}" dt="2021-11-13T23:10:29.453" v="250" actId="478"/>
          <ac:spMkLst>
            <pc:docMk/>
            <pc:sldMk cId="3913983244" sldId="366"/>
            <ac:spMk id="20" creationId="{414F7E5B-E66D-A242-902F-DD80B529383D}"/>
          </ac:spMkLst>
        </pc:spChg>
        <pc:picChg chg="mod">
          <ac:chgData name="Nicola Gilles Prinetti" userId="ca177d83-2754-4f94-af13-62d70acabe2d" providerId="ADAL" clId="{B41BEC95-67A9-6545-8BA6-C52B21EB16A7}" dt="2021-11-13T23:10:02.692" v="249" actId="14826"/>
          <ac:picMkLst>
            <pc:docMk/>
            <pc:sldMk cId="3913983244" sldId="366"/>
            <ac:picMk id="2" creationId="{A7AD357E-F798-6948-B825-D6D12F497B0D}"/>
          </ac:picMkLst>
        </pc:picChg>
      </pc:sldChg>
      <pc:sldChg chg="addSp modSp mod">
        <pc:chgData name="Nicola Gilles Prinetti" userId="ca177d83-2754-4f94-af13-62d70acabe2d" providerId="ADAL" clId="{B41BEC95-67A9-6545-8BA6-C52B21EB16A7}" dt="2021-11-13T23:15:59.648" v="294"/>
        <pc:sldMkLst>
          <pc:docMk/>
          <pc:sldMk cId="2108940442" sldId="367"/>
        </pc:sldMkLst>
        <pc:spChg chg="add mod">
          <ac:chgData name="Nicola Gilles Prinetti" userId="ca177d83-2754-4f94-af13-62d70acabe2d" providerId="ADAL" clId="{B41BEC95-67A9-6545-8BA6-C52B21EB16A7}" dt="2021-11-13T23:15:59.648" v="294"/>
          <ac:spMkLst>
            <pc:docMk/>
            <pc:sldMk cId="2108940442" sldId="367"/>
            <ac:spMk id="9" creationId="{7B53C4B1-464A-9542-A2D1-B65827E234AC}"/>
          </ac:spMkLst>
        </pc:spChg>
        <pc:picChg chg="add mod">
          <ac:chgData name="Nicola Gilles Prinetti" userId="ca177d83-2754-4f94-af13-62d70acabe2d" providerId="ADAL" clId="{B41BEC95-67A9-6545-8BA6-C52B21EB16A7}" dt="2021-11-13T23:15:31.902" v="289" actId="3626"/>
          <ac:picMkLst>
            <pc:docMk/>
            <pc:sldMk cId="2108940442" sldId="367"/>
            <ac:picMk id="8" creationId="{959CDFC3-39F7-AD4C-B081-EA22D0B6DB87}"/>
          </ac:picMkLst>
        </pc:picChg>
        <pc:picChg chg="mod">
          <ac:chgData name="Nicola Gilles Prinetti" userId="ca177d83-2754-4f94-af13-62d70acabe2d" providerId="ADAL" clId="{B41BEC95-67A9-6545-8BA6-C52B21EB16A7}" dt="2021-11-13T23:13:56.427" v="277"/>
          <ac:picMkLst>
            <pc:docMk/>
            <pc:sldMk cId="2108940442" sldId="367"/>
            <ac:picMk id="12" creationId="{D997FFD9-E4CC-5B44-8240-D4D52F800C77}"/>
          </ac:picMkLst>
        </pc:picChg>
        <pc:picChg chg="mod">
          <ac:chgData name="Nicola Gilles Prinetti" userId="ca177d83-2754-4f94-af13-62d70acabe2d" providerId="ADAL" clId="{B41BEC95-67A9-6545-8BA6-C52B21EB16A7}" dt="2021-11-13T23:13:49.380" v="276"/>
          <ac:picMkLst>
            <pc:docMk/>
            <pc:sldMk cId="2108940442" sldId="367"/>
            <ac:picMk id="16" creationId="{8099496D-0700-2547-A8C0-1E97A49746BA}"/>
          </ac:picMkLst>
        </pc:picChg>
      </pc:sldChg>
      <pc:sldChg chg="addSp modSp mod">
        <pc:chgData name="Nicola Gilles Prinetti" userId="ca177d83-2754-4f94-af13-62d70acabe2d" providerId="ADAL" clId="{B41BEC95-67A9-6545-8BA6-C52B21EB16A7}" dt="2021-11-13T23:18:15.491" v="320"/>
        <pc:sldMkLst>
          <pc:docMk/>
          <pc:sldMk cId="703061751" sldId="368"/>
        </pc:sldMkLst>
        <pc:spChg chg="add mod">
          <ac:chgData name="Nicola Gilles Prinetti" userId="ca177d83-2754-4f94-af13-62d70acabe2d" providerId="ADAL" clId="{B41BEC95-67A9-6545-8BA6-C52B21EB16A7}" dt="2021-11-13T23:18:15.491" v="320"/>
          <ac:spMkLst>
            <pc:docMk/>
            <pc:sldMk cId="703061751" sldId="368"/>
            <ac:spMk id="5" creationId="{FCE14B3E-ABF3-DB41-B541-BC985013A586}"/>
          </ac:spMkLst>
        </pc:spChg>
        <pc:spChg chg="mod">
          <ac:chgData name="Nicola Gilles Prinetti" userId="ca177d83-2754-4f94-af13-62d70acabe2d" providerId="ADAL" clId="{B41BEC95-67A9-6545-8BA6-C52B21EB16A7}" dt="2021-11-13T23:17:36.498" v="317" actId="20577"/>
          <ac:spMkLst>
            <pc:docMk/>
            <pc:sldMk cId="703061751" sldId="368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B41BEC95-67A9-6545-8BA6-C52B21EB16A7}" dt="2021-11-13T23:17:13.218" v="298" actId="12788"/>
          <ac:picMkLst>
            <pc:docMk/>
            <pc:sldMk cId="703061751" sldId="368"/>
            <ac:picMk id="16" creationId="{8099496D-0700-2547-A8C0-1E97A49746BA}"/>
          </ac:picMkLst>
        </pc:picChg>
      </pc:sldChg>
      <pc:sldChg chg="modSp mod ord">
        <pc:chgData name="Nicola Gilles Prinetti" userId="ca177d83-2754-4f94-af13-62d70acabe2d" providerId="ADAL" clId="{B41BEC95-67A9-6545-8BA6-C52B21EB16A7}" dt="2021-11-13T23:24:19.987" v="372" actId="1035"/>
        <pc:sldMkLst>
          <pc:docMk/>
          <pc:sldMk cId="4035168910" sldId="369"/>
        </pc:sldMkLst>
        <pc:spChg chg="mod">
          <ac:chgData name="Nicola Gilles Prinetti" userId="ca177d83-2754-4f94-af13-62d70acabe2d" providerId="ADAL" clId="{B41BEC95-67A9-6545-8BA6-C52B21EB16A7}" dt="2021-11-13T23:19:38.903" v="326" actId="20577"/>
          <ac:spMkLst>
            <pc:docMk/>
            <pc:sldMk cId="4035168910" sldId="369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B41BEC95-67A9-6545-8BA6-C52B21EB16A7}" dt="2021-11-13T23:24:19.987" v="372" actId="1035"/>
          <ac:picMkLst>
            <pc:docMk/>
            <pc:sldMk cId="4035168910" sldId="369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B41BEC95-67A9-6545-8BA6-C52B21EB16A7}" dt="2021-11-13T23:27:07.390" v="402" actId="14100"/>
        <pc:sldMkLst>
          <pc:docMk/>
          <pc:sldMk cId="3741459334" sldId="370"/>
        </pc:sldMkLst>
        <pc:spChg chg="mod">
          <ac:chgData name="Nicola Gilles Prinetti" userId="ca177d83-2754-4f94-af13-62d70acabe2d" providerId="ADAL" clId="{B41BEC95-67A9-6545-8BA6-C52B21EB16A7}" dt="2021-11-13T23:27:07.390" v="402" actId="14100"/>
          <ac:spMkLst>
            <pc:docMk/>
            <pc:sldMk cId="3741459334" sldId="370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B41BEC95-67A9-6545-8BA6-C52B21EB16A7}" dt="2021-11-13T23:27:02.147" v="401" actId="1036"/>
          <ac:picMkLst>
            <pc:docMk/>
            <pc:sldMk cId="3741459334" sldId="370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B41BEC95-67A9-6545-8BA6-C52B21EB16A7}" dt="2021-11-13T23:33:38.339" v="451" actId="1035"/>
        <pc:sldMkLst>
          <pc:docMk/>
          <pc:sldMk cId="1508162771" sldId="371"/>
        </pc:sldMkLst>
        <pc:spChg chg="mod">
          <ac:chgData name="Nicola Gilles Prinetti" userId="ca177d83-2754-4f94-af13-62d70acabe2d" providerId="ADAL" clId="{B41BEC95-67A9-6545-8BA6-C52B21EB16A7}" dt="2021-11-13T23:32:39.586" v="443" actId="20577"/>
          <ac:spMkLst>
            <pc:docMk/>
            <pc:sldMk cId="1508162771" sldId="371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B41BEC95-67A9-6545-8BA6-C52B21EB16A7}" dt="2021-11-13T23:33:38.339" v="451" actId="1035"/>
          <ac:picMkLst>
            <pc:docMk/>
            <pc:sldMk cId="1508162771" sldId="371"/>
            <ac:picMk id="16" creationId="{8099496D-0700-2547-A8C0-1E97A49746BA}"/>
          </ac:picMkLst>
        </pc:picChg>
      </pc:sldChg>
      <pc:sldChg chg="del">
        <pc:chgData name="Nicola Gilles Prinetti" userId="ca177d83-2754-4f94-af13-62d70acabe2d" providerId="ADAL" clId="{B41BEC95-67A9-6545-8BA6-C52B21EB16A7}" dt="2021-11-13T23:52:02.732" v="593" actId="2696"/>
        <pc:sldMkLst>
          <pc:docMk/>
          <pc:sldMk cId="4160221795" sldId="372"/>
        </pc:sldMkLst>
      </pc:sldChg>
      <pc:sldChg chg="modSp mod">
        <pc:chgData name="Nicola Gilles Prinetti" userId="ca177d83-2754-4f94-af13-62d70acabe2d" providerId="ADAL" clId="{B41BEC95-67A9-6545-8BA6-C52B21EB16A7}" dt="2021-11-13T23:31:37.052" v="415"/>
        <pc:sldMkLst>
          <pc:docMk/>
          <pc:sldMk cId="566141037" sldId="373"/>
        </pc:sldMkLst>
        <pc:spChg chg="mod">
          <ac:chgData name="Nicola Gilles Prinetti" userId="ca177d83-2754-4f94-af13-62d70acabe2d" providerId="ADAL" clId="{B41BEC95-67A9-6545-8BA6-C52B21EB16A7}" dt="2021-11-13T23:31:37.052" v="415"/>
          <ac:spMkLst>
            <pc:docMk/>
            <pc:sldMk cId="566141037" sldId="373"/>
            <ac:spMk id="17" creationId="{DB1A81F1-BC23-EE4B-8836-643B4806F2A3}"/>
          </ac:spMkLst>
        </pc:spChg>
        <pc:picChg chg="mod">
          <ac:chgData name="Nicola Gilles Prinetti" userId="ca177d83-2754-4f94-af13-62d70acabe2d" providerId="ADAL" clId="{B41BEC95-67A9-6545-8BA6-C52B21EB16A7}" dt="2021-11-13T23:30:09.301" v="414"/>
          <ac:picMkLst>
            <pc:docMk/>
            <pc:sldMk cId="566141037" sldId="373"/>
            <ac:picMk id="16" creationId="{8099496D-0700-2547-A8C0-1E97A49746BA}"/>
          </ac:picMkLst>
        </pc:picChg>
      </pc:sldChg>
      <pc:sldChg chg="addSp delSp modSp mod ord">
        <pc:chgData name="Nicola Gilles Prinetti" userId="ca177d83-2754-4f94-af13-62d70acabe2d" providerId="ADAL" clId="{B41BEC95-67A9-6545-8BA6-C52B21EB16A7}" dt="2021-11-18T12:37:26.765" v="599" actId="1076"/>
        <pc:sldMkLst>
          <pc:docMk/>
          <pc:sldMk cId="898503983" sldId="377"/>
        </pc:sldMkLst>
        <pc:spChg chg="mod">
          <ac:chgData name="Nicola Gilles Prinetti" userId="ca177d83-2754-4f94-af13-62d70acabe2d" providerId="ADAL" clId="{B41BEC95-67A9-6545-8BA6-C52B21EB16A7}" dt="2021-11-13T23:49:44.833" v="590"/>
          <ac:spMkLst>
            <pc:docMk/>
            <pc:sldMk cId="898503983" sldId="377"/>
            <ac:spMk id="2" creationId="{8DAB76F7-4219-5A48-A404-39097BF990F8}"/>
          </ac:spMkLst>
        </pc:spChg>
        <pc:spChg chg="mod">
          <ac:chgData name="Nicola Gilles Prinetti" userId="ca177d83-2754-4f94-af13-62d70acabe2d" providerId="ADAL" clId="{B41BEC95-67A9-6545-8BA6-C52B21EB16A7}" dt="2021-11-13T23:49:17.725" v="588" actId="1038"/>
          <ac:spMkLst>
            <pc:docMk/>
            <pc:sldMk cId="898503983" sldId="377"/>
            <ac:spMk id="8" creationId="{D8CCA92B-3866-8F49-BB6C-B2674F8EC565}"/>
          </ac:spMkLst>
        </pc:spChg>
        <pc:spChg chg="add mod">
          <ac:chgData name="Nicola Gilles Prinetti" userId="ca177d83-2754-4f94-af13-62d70acabe2d" providerId="ADAL" clId="{B41BEC95-67A9-6545-8BA6-C52B21EB16A7}" dt="2021-11-13T23:49:57.757" v="592"/>
          <ac:spMkLst>
            <pc:docMk/>
            <pc:sldMk cId="898503983" sldId="377"/>
            <ac:spMk id="9" creationId="{7D308C06-5DFE-B244-BBF6-7A0C30D08F76}"/>
          </ac:spMkLst>
        </pc:spChg>
        <pc:spChg chg="add mod">
          <ac:chgData name="Nicola Gilles Prinetti" userId="ca177d83-2754-4f94-af13-62d70acabe2d" providerId="ADAL" clId="{B41BEC95-67A9-6545-8BA6-C52B21EB16A7}" dt="2021-11-18T12:37:26.765" v="599" actId="1076"/>
          <ac:spMkLst>
            <pc:docMk/>
            <pc:sldMk cId="898503983" sldId="377"/>
            <ac:spMk id="10" creationId="{EE875E66-0125-7942-933B-8205C8B2616A}"/>
          </ac:spMkLst>
        </pc:spChg>
        <pc:spChg chg="del">
          <ac:chgData name="Nicola Gilles Prinetti" userId="ca177d83-2754-4f94-af13-62d70acabe2d" providerId="ADAL" clId="{B41BEC95-67A9-6545-8BA6-C52B21EB16A7}" dt="2021-11-13T23:48:07.755" v="568" actId="478"/>
          <ac:spMkLst>
            <pc:docMk/>
            <pc:sldMk cId="898503983" sldId="377"/>
            <ac:spMk id="11" creationId="{7A5CF2CD-20A5-1A47-B297-1CEEBF26A6BE}"/>
          </ac:spMkLst>
        </pc:spChg>
        <pc:picChg chg="mod">
          <ac:chgData name="Nicola Gilles Prinetti" userId="ca177d83-2754-4f94-af13-62d70acabe2d" providerId="ADAL" clId="{B41BEC95-67A9-6545-8BA6-C52B21EB16A7}" dt="2021-11-13T23:49:09.161" v="581" actId="12788"/>
          <ac:picMkLst>
            <pc:docMk/>
            <pc:sldMk cId="898503983" sldId="377"/>
            <ac:picMk id="16" creationId="{8099496D-0700-2547-A8C0-1E97A49746BA}"/>
          </ac:picMkLst>
        </pc:picChg>
      </pc:sldChg>
      <pc:sldChg chg="del">
        <pc:chgData name="Nicola Gilles Prinetti" userId="ca177d83-2754-4f94-af13-62d70acabe2d" providerId="ADAL" clId="{B41BEC95-67A9-6545-8BA6-C52B21EB16A7}" dt="2021-11-13T23:52:02.732" v="593" actId="2696"/>
        <pc:sldMkLst>
          <pc:docMk/>
          <pc:sldMk cId="977242627" sldId="378"/>
        </pc:sldMkLst>
      </pc:sldChg>
      <pc:sldChg chg="del">
        <pc:chgData name="Nicola Gilles Prinetti" userId="ca177d83-2754-4f94-af13-62d70acabe2d" providerId="ADAL" clId="{B41BEC95-67A9-6545-8BA6-C52B21EB16A7}" dt="2021-11-13T23:29:10.022" v="412" actId="2696"/>
        <pc:sldMkLst>
          <pc:docMk/>
          <pc:sldMk cId="2643934368" sldId="388"/>
        </pc:sldMkLst>
      </pc:sldChg>
      <pc:sldChg chg="modSp add mod">
        <pc:chgData name="Nicola Gilles Prinetti" userId="ca177d83-2754-4f94-af13-62d70acabe2d" providerId="ADAL" clId="{B41BEC95-67A9-6545-8BA6-C52B21EB16A7}" dt="2021-11-18T12:41:51.829" v="624"/>
        <pc:sldMkLst>
          <pc:docMk/>
          <pc:sldMk cId="203800305" sldId="390"/>
        </pc:sldMkLst>
        <pc:spChg chg="mod">
          <ac:chgData name="Nicola Gilles Prinetti" userId="ca177d83-2754-4f94-af13-62d70acabe2d" providerId="ADAL" clId="{B41BEC95-67A9-6545-8BA6-C52B21EB16A7}" dt="2021-11-18T12:39:09.726" v="610" actId="20577"/>
          <ac:spMkLst>
            <pc:docMk/>
            <pc:sldMk cId="203800305" sldId="390"/>
            <ac:spMk id="5" creationId="{4867DC6D-087B-A549-A2B4-C90CE6073BC3}"/>
          </ac:spMkLst>
        </pc:spChg>
        <pc:spChg chg="mod">
          <ac:chgData name="Nicola Gilles Prinetti" userId="ca177d83-2754-4f94-af13-62d70acabe2d" providerId="ADAL" clId="{B41BEC95-67A9-6545-8BA6-C52B21EB16A7}" dt="2021-11-18T12:39:18.306" v="621" actId="20577"/>
          <ac:spMkLst>
            <pc:docMk/>
            <pc:sldMk cId="203800305" sldId="390"/>
            <ac:spMk id="13" creationId="{C65F3E19-599F-D643-B318-BF73DDE0ABD6}"/>
          </ac:spMkLst>
        </pc:spChg>
        <pc:spChg chg="mod">
          <ac:chgData name="Nicola Gilles Prinetti" userId="ca177d83-2754-4f94-af13-62d70acabe2d" providerId="ADAL" clId="{B41BEC95-67A9-6545-8BA6-C52B21EB16A7}" dt="2021-11-18T12:41:51.829" v="624"/>
          <ac:spMkLst>
            <pc:docMk/>
            <pc:sldMk cId="203800305" sldId="390"/>
            <ac:spMk id="17" creationId="{DB1A81F1-BC23-EE4B-8836-643B4806F2A3}"/>
          </ac:spMkLst>
        </pc:spChg>
        <pc:picChg chg="mod">
          <ac:chgData name="Nicola Gilles Prinetti" userId="ca177d83-2754-4f94-af13-62d70acabe2d" providerId="ADAL" clId="{B41BEC95-67A9-6545-8BA6-C52B21EB16A7}" dt="2021-11-18T12:41:46.275" v="623"/>
          <ac:picMkLst>
            <pc:docMk/>
            <pc:sldMk cId="203800305" sldId="390"/>
            <ac:picMk id="16" creationId="{8099496D-0700-2547-A8C0-1E97A49746BA}"/>
          </ac:picMkLst>
        </pc:picChg>
      </pc:sldChg>
      <pc:sldChg chg="del">
        <pc:chgData name="Nicola Gilles Prinetti" userId="ca177d83-2754-4f94-af13-62d70acabe2d" providerId="ADAL" clId="{B41BEC95-67A9-6545-8BA6-C52B21EB16A7}" dt="2021-11-13T23:52:02.732" v="593" actId="2696"/>
        <pc:sldMkLst>
          <pc:docMk/>
          <pc:sldMk cId="693610110" sldId="391"/>
        </pc:sldMkLst>
      </pc:sldChg>
      <pc:sldChg chg="del">
        <pc:chgData name="Nicola Gilles Prinetti" userId="ca177d83-2754-4f94-af13-62d70acabe2d" providerId="ADAL" clId="{B41BEC95-67A9-6545-8BA6-C52B21EB16A7}" dt="2021-11-13T23:09:27.280" v="248" actId="2696"/>
        <pc:sldMkLst>
          <pc:docMk/>
          <pc:sldMk cId="1778721446" sldId="394"/>
        </pc:sldMkLst>
      </pc:sldChg>
      <pc:sldChg chg="del">
        <pc:chgData name="Nicola Gilles Prinetti" userId="ca177d83-2754-4f94-af13-62d70acabe2d" providerId="ADAL" clId="{B41BEC95-67A9-6545-8BA6-C52B21EB16A7}" dt="2021-11-13T23:09:27.280" v="248" actId="2696"/>
        <pc:sldMkLst>
          <pc:docMk/>
          <pc:sldMk cId="830306338" sldId="395"/>
        </pc:sldMkLst>
      </pc:sldChg>
      <pc:sldChg chg="del">
        <pc:chgData name="Nicola Gilles Prinetti" userId="ca177d83-2754-4f94-af13-62d70acabe2d" providerId="ADAL" clId="{B41BEC95-67A9-6545-8BA6-C52B21EB16A7}" dt="2021-11-13T23:09:27.280" v="248" actId="2696"/>
        <pc:sldMkLst>
          <pc:docMk/>
          <pc:sldMk cId="847381191" sldId="396"/>
        </pc:sldMkLst>
      </pc:sldChg>
      <pc:sldChg chg="del">
        <pc:chgData name="Nicola Gilles Prinetti" userId="ca177d83-2754-4f94-af13-62d70acabe2d" providerId="ADAL" clId="{B41BEC95-67A9-6545-8BA6-C52B21EB16A7}" dt="2021-11-13T23:09:27.280" v="248" actId="2696"/>
        <pc:sldMkLst>
          <pc:docMk/>
          <pc:sldMk cId="4017945373" sldId="397"/>
        </pc:sldMkLst>
      </pc:sldChg>
      <pc:sldChg chg="del">
        <pc:chgData name="Nicola Gilles Prinetti" userId="ca177d83-2754-4f94-af13-62d70acabe2d" providerId="ADAL" clId="{B41BEC95-67A9-6545-8BA6-C52B21EB16A7}" dt="2021-11-13T23:09:27.280" v="248" actId="2696"/>
        <pc:sldMkLst>
          <pc:docMk/>
          <pc:sldMk cId="587611409" sldId="398"/>
        </pc:sldMkLst>
      </pc:sldChg>
      <pc:sldChg chg="modSp mod">
        <pc:chgData name="Nicola Gilles Prinetti" userId="ca177d83-2754-4f94-af13-62d70acabe2d" providerId="ADAL" clId="{B41BEC95-67A9-6545-8BA6-C52B21EB16A7}" dt="2021-11-13T23:22:21.258" v="352" actId="20577"/>
        <pc:sldMkLst>
          <pc:docMk/>
          <pc:sldMk cId="246854331" sldId="399"/>
        </pc:sldMkLst>
        <pc:spChg chg="mod">
          <ac:chgData name="Nicola Gilles Prinetti" userId="ca177d83-2754-4f94-af13-62d70acabe2d" providerId="ADAL" clId="{B41BEC95-67A9-6545-8BA6-C52B21EB16A7}" dt="2021-11-13T23:22:21.258" v="352" actId="20577"/>
          <ac:spMkLst>
            <pc:docMk/>
            <pc:sldMk cId="246854331" sldId="399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B41BEC95-67A9-6545-8BA6-C52B21EB16A7}" dt="2021-11-13T23:21:56.634" v="330" actId="12788"/>
          <ac:picMkLst>
            <pc:docMk/>
            <pc:sldMk cId="246854331" sldId="399"/>
            <ac:picMk id="16" creationId="{8099496D-0700-2547-A8C0-1E97A49746BA}"/>
          </ac:picMkLst>
        </pc:picChg>
      </pc:sldChg>
      <pc:sldChg chg="del">
        <pc:chgData name="Nicola Gilles Prinetti" userId="ca177d83-2754-4f94-af13-62d70acabe2d" providerId="ADAL" clId="{B41BEC95-67A9-6545-8BA6-C52B21EB16A7}" dt="2021-11-13T23:52:02.732" v="593" actId="2696"/>
        <pc:sldMkLst>
          <pc:docMk/>
          <pc:sldMk cId="1466157553" sldId="400"/>
        </pc:sldMkLst>
      </pc:sldChg>
      <pc:sldChg chg="del">
        <pc:chgData name="Nicola Gilles Prinetti" userId="ca177d83-2754-4f94-af13-62d70acabe2d" providerId="ADAL" clId="{B41BEC95-67A9-6545-8BA6-C52B21EB16A7}" dt="2021-11-13T23:52:02.732" v="593" actId="2696"/>
        <pc:sldMkLst>
          <pc:docMk/>
          <pc:sldMk cId="3046591205" sldId="401"/>
        </pc:sldMkLst>
      </pc:sldChg>
      <pc:sldChg chg="addSp delSp modSp add mod">
        <pc:chgData name="Nicola Gilles Prinetti" userId="ca177d83-2754-4f94-af13-62d70acabe2d" providerId="ADAL" clId="{B41BEC95-67A9-6545-8BA6-C52B21EB16A7}" dt="2021-11-13T23:00:31.759" v="154" actId="1076"/>
        <pc:sldMkLst>
          <pc:docMk/>
          <pc:sldMk cId="1494475111" sldId="402"/>
        </pc:sldMkLst>
        <pc:spChg chg="mod">
          <ac:chgData name="Nicola Gilles Prinetti" userId="ca177d83-2754-4f94-af13-62d70acabe2d" providerId="ADAL" clId="{B41BEC95-67A9-6545-8BA6-C52B21EB16A7}" dt="2021-11-13T23:00:31.759" v="154" actId="1076"/>
          <ac:spMkLst>
            <pc:docMk/>
            <pc:sldMk cId="1494475111" sldId="402"/>
            <ac:spMk id="6" creationId="{7F212161-F8CB-B44F-A4CE-490988A6FAAB}"/>
          </ac:spMkLst>
        </pc:spChg>
        <pc:spChg chg="mod">
          <ac:chgData name="Nicola Gilles Prinetti" userId="ca177d83-2754-4f94-af13-62d70acabe2d" providerId="ADAL" clId="{B41BEC95-67A9-6545-8BA6-C52B21EB16A7}" dt="2021-11-13T23:00:31.759" v="154" actId="1076"/>
          <ac:spMkLst>
            <pc:docMk/>
            <pc:sldMk cId="1494475111" sldId="402"/>
            <ac:spMk id="10" creationId="{FB6EFA6F-B49A-1C47-B14A-15A06651A001}"/>
          </ac:spMkLst>
        </pc:spChg>
        <pc:spChg chg="del">
          <ac:chgData name="Nicola Gilles Prinetti" userId="ca177d83-2754-4f94-af13-62d70acabe2d" providerId="ADAL" clId="{B41BEC95-67A9-6545-8BA6-C52B21EB16A7}" dt="2021-11-13T22:53:07.340" v="90" actId="478"/>
          <ac:spMkLst>
            <pc:docMk/>
            <pc:sldMk cId="1494475111" sldId="402"/>
            <ac:spMk id="11" creationId="{BC63053A-7D32-AE44-8AFB-D604F59CA55A}"/>
          </ac:spMkLst>
        </pc:spChg>
        <pc:spChg chg="add mod">
          <ac:chgData name="Nicola Gilles Prinetti" userId="ca177d83-2754-4f94-af13-62d70acabe2d" providerId="ADAL" clId="{B41BEC95-67A9-6545-8BA6-C52B21EB16A7}" dt="2021-11-13T22:56:04.097" v="101" actId="14100"/>
          <ac:spMkLst>
            <pc:docMk/>
            <pc:sldMk cId="1494475111" sldId="402"/>
            <ac:spMk id="12" creationId="{FEBFD72A-BA01-E442-9649-F223FA228BCE}"/>
          </ac:spMkLst>
        </pc:spChg>
        <pc:picChg chg="mod">
          <ac:chgData name="Nicola Gilles Prinetti" userId="ca177d83-2754-4f94-af13-62d70acabe2d" providerId="ADAL" clId="{B41BEC95-67A9-6545-8BA6-C52B21EB16A7}" dt="2021-11-13T23:00:31.759" v="154" actId="1076"/>
          <ac:picMkLst>
            <pc:docMk/>
            <pc:sldMk cId="1494475111" sldId="402"/>
            <ac:picMk id="7" creationId="{34DBE8AE-55B5-EF4F-9570-90FE842A2FE1}"/>
          </ac:picMkLst>
        </pc:picChg>
        <pc:picChg chg="mod">
          <ac:chgData name="Nicola Gilles Prinetti" userId="ca177d83-2754-4f94-af13-62d70acabe2d" providerId="ADAL" clId="{B41BEC95-67A9-6545-8BA6-C52B21EB16A7}" dt="2021-11-13T23:00:31.759" v="154" actId="1076"/>
          <ac:picMkLst>
            <pc:docMk/>
            <pc:sldMk cId="1494475111" sldId="402"/>
            <ac:picMk id="8" creationId="{AD0AD753-0D7C-D240-A7E1-2D25D6B6B2D1}"/>
          </ac:picMkLst>
        </pc:picChg>
        <pc:picChg chg="mod modCrop">
          <ac:chgData name="Nicola Gilles Prinetti" userId="ca177d83-2754-4f94-af13-62d70acabe2d" providerId="ADAL" clId="{B41BEC95-67A9-6545-8BA6-C52B21EB16A7}" dt="2021-11-13T22:53:34.851" v="95" actId="12788"/>
          <ac:picMkLst>
            <pc:docMk/>
            <pc:sldMk cId="1494475111" sldId="402"/>
            <ac:picMk id="9" creationId="{C7A24FB3-4CA6-6C40-A1CC-F28A19900D15}"/>
          </ac:picMkLst>
        </pc:picChg>
      </pc:sldChg>
      <pc:sldChg chg="modSp add mod">
        <pc:chgData name="Nicola Gilles Prinetti" userId="ca177d83-2754-4f94-af13-62d70acabe2d" providerId="ADAL" clId="{B41BEC95-67A9-6545-8BA6-C52B21EB16A7}" dt="2021-11-13T16:59:16.153" v="89" actId="1035"/>
        <pc:sldMkLst>
          <pc:docMk/>
          <pc:sldMk cId="1499674482" sldId="403"/>
        </pc:sldMkLst>
        <pc:spChg chg="mod">
          <ac:chgData name="Nicola Gilles Prinetti" userId="ca177d83-2754-4f94-af13-62d70acabe2d" providerId="ADAL" clId="{B41BEC95-67A9-6545-8BA6-C52B21EB16A7}" dt="2021-11-13T16:59:16.153" v="89" actId="1035"/>
          <ac:spMkLst>
            <pc:docMk/>
            <pc:sldMk cId="1499674482" sldId="403"/>
            <ac:spMk id="12" creationId="{0321D07E-4559-B648-BDDA-BCEE050ECAA2}"/>
          </ac:spMkLst>
        </pc:spChg>
      </pc:sldChg>
      <pc:sldChg chg="addSp delSp modSp add mod">
        <pc:chgData name="Nicola Gilles Prinetti" userId="ca177d83-2754-4f94-af13-62d70acabe2d" providerId="ADAL" clId="{B41BEC95-67A9-6545-8BA6-C52B21EB16A7}" dt="2021-11-13T22:59:52.306" v="152" actId="1038"/>
        <pc:sldMkLst>
          <pc:docMk/>
          <pc:sldMk cId="3652859470" sldId="404"/>
        </pc:sldMkLst>
        <pc:spChg chg="mod">
          <ac:chgData name="Nicola Gilles Prinetti" userId="ca177d83-2754-4f94-af13-62d70acabe2d" providerId="ADAL" clId="{B41BEC95-67A9-6545-8BA6-C52B21EB16A7}" dt="2021-11-13T22:59:42.705" v="147" actId="20577"/>
          <ac:spMkLst>
            <pc:docMk/>
            <pc:sldMk cId="3652859470" sldId="404"/>
            <ac:spMk id="6" creationId="{7F212161-F8CB-B44F-A4CE-490988A6FAAB}"/>
          </ac:spMkLst>
        </pc:spChg>
        <pc:spChg chg="mod">
          <ac:chgData name="Nicola Gilles Prinetti" userId="ca177d83-2754-4f94-af13-62d70acabe2d" providerId="ADAL" clId="{B41BEC95-67A9-6545-8BA6-C52B21EB16A7}" dt="2021-11-13T22:59:14.439" v="122" actId="1076"/>
          <ac:spMkLst>
            <pc:docMk/>
            <pc:sldMk cId="3652859470" sldId="404"/>
            <ac:spMk id="10" creationId="{FB6EFA6F-B49A-1C47-B14A-15A06651A001}"/>
          </ac:spMkLst>
        </pc:spChg>
        <pc:spChg chg="del">
          <ac:chgData name="Nicola Gilles Prinetti" userId="ca177d83-2754-4f94-af13-62d70acabe2d" providerId="ADAL" clId="{B41BEC95-67A9-6545-8BA6-C52B21EB16A7}" dt="2021-11-13T22:56:36.157" v="109" actId="478"/>
          <ac:spMkLst>
            <pc:docMk/>
            <pc:sldMk cId="3652859470" sldId="404"/>
            <ac:spMk id="12" creationId="{FEBFD72A-BA01-E442-9649-F223FA228BCE}"/>
          </ac:spMkLst>
        </pc:spChg>
        <pc:picChg chg="add mod">
          <ac:chgData name="Nicola Gilles Prinetti" userId="ca177d83-2754-4f94-af13-62d70acabe2d" providerId="ADAL" clId="{B41BEC95-67A9-6545-8BA6-C52B21EB16A7}" dt="2021-11-13T22:59:04.425" v="121" actId="1076"/>
          <ac:picMkLst>
            <pc:docMk/>
            <pc:sldMk cId="3652859470" sldId="404"/>
            <ac:picMk id="2" creationId="{E02544B8-B190-D94B-94B9-FF0C2E895CDA}"/>
          </ac:picMkLst>
        </pc:picChg>
        <pc:picChg chg="add mod">
          <ac:chgData name="Nicola Gilles Prinetti" userId="ca177d83-2754-4f94-af13-62d70acabe2d" providerId="ADAL" clId="{B41BEC95-67A9-6545-8BA6-C52B21EB16A7}" dt="2021-11-13T22:58:56.507" v="120" actId="1076"/>
          <ac:picMkLst>
            <pc:docMk/>
            <pc:sldMk cId="3652859470" sldId="404"/>
            <ac:picMk id="4" creationId="{ED5C1800-58FE-BE4A-ABEC-C0A63D941EDF}"/>
          </ac:picMkLst>
        </pc:picChg>
        <pc:picChg chg="mod">
          <ac:chgData name="Nicola Gilles Prinetti" userId="ca177d83-2754-4f94-af13-62d70acabe2d" providerId="ADAL" clId="{B41BEC95-67A9-6545-8BA6-C52B21EB16A7}" dt="2021-11-13T22:59:14.439" v="122" actId="1076"/>
          <ac:picMkLst>
            <pc:docMk/>
            <pc:sldMk cId="3652859470" sldId="404"/>
            <ac:picMk id="7" creationId="{34DBE8AE-55B5-EF4F-9570-90FE842A2FE1}"/>
          </ac:picMkLst>
        </pc:picChg>
        <pc:picChg chg="mod">
          <ac:chgData name="Nicola Gilles Prinetti" userId="ca177d83-2754-4f94-af13-62d70acabe2d" providerId="ADAL" clId="{B41BEC95-67A9-6545-8BA6-C52B21EB16A7}" dt="2021-11-13T22:59:14.439" v="122" actId="1076"/>
          <ac:picMkLst>
            <pc:docMk/>
            <pc:sldMk cId="3652859470" sldId="404"/>
            <ac:picMk id="8" creationId="{AD0AD753-0D7C-D240-A7E1-2D25D6B6B2D1}"/>
          </ac:picMkLst>
        </pc:picChg>
        <pc:picChg chg="mod">
          <ac:chgData name="Nicola Gilles Prinetti" userId="ca177d83-2754-4f94-af13-62d70acabe2d" providerId="ADAL" clId="{B41BEC95-67A9-6545-8BA6-C52B21EB16A7}" dt="2021-11-13T22:59:52.306" v="152" actId="1038"/>
          <ac:picMkLst>
            <pc:docMk/>
            <pc:sldMk cId="3652859470" sldId="404"/>
            <ac:picMk id="9" creationId="{C7A24FB3-4CA6-6C40-A1CC-F28A19900D15}"/>
          </ac:picMkLst>
        </pc:picChg>
      </pc:sldChg>
      <pc:sldChg chg="addSp modSp add mod">
        <pc:chgData name="Nicola Gilles Prinetti" userId="ca177d83-2754-4f94-af13-62d70acabe2d" providerId="ADAL" clId="{B41BEC95-67A9-6545-8BA6-C52B21EB16A7}" dt="2021-11-13T23:03:28.967" v="190" actId="1076"/>
        <pc:sldMkLst>
          <pc:docMk/>
          <pc:sldMk cId="2552272354" sldId="405"/>
        </pc:sldMkLst>
        <pc:spChg chg="add mod">
          <ac:chgData name="Nicola Gilles Prinetti" userId="ca177d83-2754-4f94-af13-62d70acabe2d" providerId="ADAL" clId="{B41BEC95-67A9-6545-8BA6-C52B21EB16A7}" dt="2021-11-13T23:02:51.142" v="166"/>
          <ac:spMkLst>
            <pc:docMk/>
            <pc:sldMk cId="2552272354" sldId="405"/>
            <ac:spMk id="5" creationId="{BD9252A6-5931-114F-AF70-F9614B04FB11}"/>
          </ac:spMkLst>
        </pc:spChg>
        <pc:spChg chg="mod">
          <ac:chgData name="Nicola Gilles Prinetti" userId="ca177d83-2754-4f94-af13-62d70acabe2d" providerId="ADAL" clId="{B41BEC95-67A9-6545-8BA6-C52B21EB16A7}" dt="2021-11-13T23:03:28.967" v="190" actId="1076"/>
          <ac:spMkLst>
            <pc:docMk/>
            <pc:sldMk cId="2552272354" sldId="405"/>
            <ac:spMk id="12" creationId="{0321D07E-4559-B648-BDDA-BCEE050ECAA2}"/>
          </ac:spMkLst>
        </pc:spChg>
        <pc:picChg chg="mod">
          <ac:chgData name="Nicola Gilles Prinetti" userId="ca177d83-2754-4f94-af13-62d70acabe2d" providerId="ADAL" clId="{B41BEC95-67A9-6545-8BA6-C52B21EB16A7}" dt="2021-11-13T23:01:37.062" v="156" actId="14826"/>
          <ac:picMkLst>
            <pc:docMk/>
            <pc:sldMk cId="2552272354" sldId="405"/>
            <ac:picMk id="3" creationId="{C04685B1-BED2-6746-9C63-166DB4D67C05}"/>
          </ac:picMkLst>
        </pc:picChg>
        <pc:picChg chg="mod modCrop">
          <ac:chgData name="Nicola Gilles Prinetti" userId="ca177d83-2754-4f94-af13-62d70acabe2d" providerId="ADAL" clId="{B41BEC95-67A9-6545-8BA6-C52B21EB16A7}" dt="2021-11-13T23:02:22.822" v="162" actId="12788"/>
          <ac:picMkLst>
            <pc:docMk/>
            <pc:sldMk cId="2552272354" sldId="405"/>
            <ac:picMk id="9" creationId="{C7A24FB3-4CA6-6C40-A1CC-F28A19900D15}"/>
          </ac:picMkLst>
        </pc:picChg>
      </pc:sldChg>
      <pc:sldChg chg="addSp delSp modSp add mod">
        <pc:chgData name="Nicola Gilles Prinetti" userId="ca177d83-2754-4f94-af13-62d70acabe2d" providerId="ADAL" clId="{B41BEC95-67A9-6545-8BA6-C52B21EB16A7}" dt="2021-11-13T23:06:12.779" v="202"/>
        <pc:sldMkLst>
          <pc:docMk/>
          <pc:sldMk cId="222792885" sldId="406"/>
        </pc:sldMkLst>
        <pc:spChg chg="add mod">
          <ac:chgData name="Nicola Gilles Prinetti" userId="ca177d83-2754-4f94-af13-62d70acabe2d" providerId="ADAL" clId="{B41BEC95-67A9-6545-8BA6-C52B21EB16A7}" dt="2021-11-13T23:05:46.593" v="199" actId="20577"/>
          <ac:spMkLst>
            <pc:docMk/>
            <pc:sldMk cId="222792885" sldId="406"/>
            <ac:spMk id="6" creationId="{A0EEB7FE-CD6D-4241-B95F-82AA2D7AD849}"/>
          </ac:spMkLst>
        </pc:spChg>
        <pc:spChg chg="add mod">
          <ac:chgData name="Nicola Gilles Prinetti" userId="ca177d83-2754-4f94-af13-62d70acabe2d" providerId="ADAL" clId="{B41BEC95-67A9-6545-8BA6-C52B21EB16A7}" dt="2021-11-13T23:06:12.779" v="202"/>
          <ac:spMkLst>
            <pc:docMk/>
            <pc:sldMk cId="222792885" sldId="406"/>
            <ac:spMk id="10" creationId="{D005A06B-E682-CB47-A3F0-4373762B74E0}"/>
          </ac:spMkLst>
        </pc:spChg>
        <pc:spChg chg="del">
          <ac:chgData name="Nicola Gilles Prinetti" userId="ca177d83-2754-4f94-af13-62d70acabe2d" providerId="ADAL" clId="{B41BEC95-67A9-6545-8BA6-C52B21EB16A7}" dt="2021-11-13T23:05:13.265" v="193" actId="478"/>
          <ac:spMkLst>
            <pc:docMk/>
            <pc:sldMk cId="222792885" sldId="406"/>
            <ac:spMk id="12" creationId="{0321D07E-4559-B648-BDDA-BCEE050ECAA2}"/>
          </ac:spMkLst>
        </pc:spChg>
        <pc:picChg chg="add mod">
          <ac:chgData name="Nicola Gilles Prinetti" userId="ca177d83-2754-4f94-af13-62d70acabe2d" providerId="ADAL" clId="{B41BEC95-67A9-6545-8BA6-C52B21EB16A7}" dt="2021-11-13T23:05:40.658" v="195" actId="1076"/>
          <ac:picMkLst>
            <pc:docMk/>
            <pc:sldMk cId="222792885" sldId="406"/>
            <ac:picMk id="7" creationId="{67AFD25D-A62B-F34D-B9C2-8C3238EECAA9}"/>
          </ac:picMkLst>
        </pc:picChg>
        <pc:picChg chg="add mod">
          <ac:chgData name="Nicola Gilles Prinetti" userId="ca177d83-2754-4f94-af13-62d70acabe2d" providerId="ADAL" clId="{B41BEC95-67A9-6545-8BA6-C52B21EB16A7}" dt="2021-11-13T23:05:40.658" v="195" actId="1076"/>
          <ac:picMkLst>
            <pc:docMk/>
            <pc:sldMk cId="222792885" sldId="406"/>
            <ac:picMk id="8" creationId="{73D4EB00-830B-3340-8D76-7AF418CB0D1C}"/>
          </ac:picMkLst>
        </pc:picChg>
        <pc:picChg chg="mod">
          <ac:chgData name="Nicola Gilles Prinetti" userId="ca177d83-2754-4f94-af13-62d70acabe2d" providerId="ADAL" clId="{B41BEC95-67A9-6545-8BA6-C52B21EB16A7}" dt="2021-11-13T23:05:08.782" v="192"/>
          <ac:picMkLst>
            <pc:docMk/>
            <pc:sldMk cId="222792885" sldId="406"/>
            <ac:picMk id="9" creationId="{C7A24FB3-4CA6-6C40-A1CC-F28A19900D15}"/>
          </ac:picMkLst>
        </pc:picChg>
      </pc:sldChg>
      <pc:sldChg chg="addSp delSp modSp add mod">
        <pc:chgData name="Nicola Gilles Prinetti" userId="ca177d83-2754-4f94-af13-62d70acabe2d" providerId="ADAL" clId="{B41BEC95-67A9-6545-8BA6-C52B21EB16A7}" dt="2021-11-13T23:09:03.223" v="247" actId="1035"/>
        <pc:sldMkLst>
          <pc:docMk/>
          <pc:sldMk cId="2622997153" sldId="407"/>
        </pc:sldMkLst>
        <pc:spChg chg="del">
          <ac:chgData name="Nicola Gilles Prinetti" userId="ca177d83-2754-4f94-af13-62d70acabe2d" providerId="ADAL" clId="{B41BEC95-67A9-6545-8BA6-C52B21EB16A7}" dt="2021-11-13T23:07:20.901" v="204" actId="478"/>
          <ac:spMkLst>
            <pc:docMk/>
            <pc:sldMk cId="2622997153" sldId="407"/>
            <ac:spMk id="5" creationId="{BD9252A6-5931-114F-AF70-F9614B04FB11}"/>
          </ac:spMkLst>
        </pc:spChg>
        <pc:spChg chg="del">
          <ac:chgData name="Nicola Gilles Prinetti" userId="ca177d83-2754-4f94-af13-62d70acabe2d" providerId="ADAL" clId="{B41BEC95-67A9-6545-8BA6-C52B21EB16A7}" dt="2021-11-13T23:07:50.351" v="209" actId="478"/>
          <ac:spMkLst>
            <pc:docMk/>
            <pc:sldMk cId="2622997153" sldId="407"/>
            <ac:spMk id="6" creationId="{A0EEB7FE-CD6D-4241-B95F-82AA2D7AD849}"/>
          </ac:spMkLst>
        </pc:spChg>
        <pc:spChg chg="del">
          <ac:chgData name="Nicola Gilles Prinetti" userId="ca177d83-2754-4f94-af13-62d70acabe2d" providerId="ADAL" clId="{B41BEC95-67A9-6545-8BA6-C52B21EB16A7}" dt="2021-11-13T23:07:50.351" v="209" actId="478"/>
          <ac:spMkLst>
            <pc:docMk/>
            <pc:sldMk cId="2622997153" sldId="407"/>
            <ac:spMk id="10" creationId="{D005A06B-E682-CB47-A3F0-4373762B74E0}"/>
          </ac:spMkLst>
        </pc:spChg>
        <pc:spChg chg="add mod">
          <ac:chgData name="Nicola Gilles Prinetti" userId="ca177d83-2754-4f94-af13-62d70acabe2d" providerId="ADAL" clId="{B41BEC95-67A9-6545-8BA6-C52B21EB16A7}" dt="2021-11-13T23:08:43.705" v="242" actId="20577"/>
          <ac:spMkLst>
            <pc:docMk/>
            <pc:sldMk cId="2622997153" sldId="407"/>
            <ac:spMk id="11" creationId="{9AB25822-C6D1-2643-8361-61E0F7BA99B4}"/>
          </ac:spMkLst>
        </pc:spChg>
        <pc:picChg chg="del">
          <ac:chgData name="Nicola Gilles Prinetti" userId="ca177d83-2754-4f94-af13-62d70acabe2d" providerId="ADAL" clId="{B41BEC95-67A9-6545-8BA6-C52B21EB16A7}" dt="2021-11-13T23:07:50.351" v="209" actId="478"/>
          <ac:picMkLst>
            <pc:docMk/>
            <pc:sldMk cId="2622997153" sldId="407"/>
            <ac:picMk id="7" creationId="{67AFD25D-A62B-F34D-B9C2-8C3238EECAA9}"/>
          </ac:picMkLst>
        </pc:picChg>
        <pc:picChg chg="del">
          <ac:chgData name="Nicola Gilles Prinetti" userId="ca177d83-2754-4f94-af13-62d70acabe2d" providerId="ADAL" clId="{B41BEC95-67A9-6545-8BA6-C52B21EB16A7}" dt="2021-11-13T23:07:50.351" v="209" actId="478"/>
          <ac:picMkLst>
            <pc:docMk/>
            <pc:sldMk cId="2622997153" sldId="407"/>
            <ac:picMk id="8" creationId="{73D4EB00-830B-3340-8D76-7AF418CB0D1C}"/>
          </ac:picMkLst>
        </pc:picChg>
        <pc:picChg chg="mod modCrop">
          <ac:chgData name="Nicola Gilles Prinetti" userId="ca177d83-2754-4f94-af13-62d70acabe2d" providerId="ADAL" clId="{B41BEC95-67A9-6545-8BA6-C52B21EB16A7}" dt="2021-11-13T23:09:03.223" v="247" actId="1035"/>
          <ac:picMkLst>
            <pc:docMk/>
            <pc:sldMk cId="2622997153" sldId="407"/>
            <ac:picMk id="9" creationId="{C7A24FB3-4CA6-6C40-A1CC-F28A19900D15}"/>
          </ac:picMkLst>
        </pc:picChg>
      </pc:sldChg>
      <pc:sldChg chg="modSp add mod">
        <pc:chgData name="Nicola Gilles Prinetti" userId="ca177d83-2754-4f94-af13-62d70acabe2d" providerId="ADAL" clId="{B41BEC95-67A9-6545-8BA6-C52B21EB16A7}" dt="2021-11-13T23:24:44.847" v="383" actId="12788"/>
        <pc:sldMkLst>
          <pc:docMk/>
          <pc:sldMk cId="1668110454" sldId="408"/>
        </pc:sldMkLst>
        <pc:spChg chg="mod">
          <ac:chgData name="Nicola Gilles Prinetti" userId="ca177d83-2754-4f94-af13-62d70acabe2d" providerId="ADAL" clId="{B41BEC95-67A9-6545-8BA6-C52B21EB16A7}" dt="2021-11-13T23:24:40.008" v="382" actId="12788"/>
          <ac:spMkLst>
            <pc:docMk/>
            <pc:sldMk cId="1668110454" sldId="408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B41BEC95-67A9-6545-8BA6-C52B21EB16A7}" dt="2021-11-13T23:24:44.847" v="383" actId="12788"/>
          <ac:picMkLst>
            <pc:docMk/>
            <pc:sldMk cId="1668110454" sldId="408"/>
            <ac:picMk id="16" creationId="{8099496D-0700-2547-A8C0-1E97A49746BA}"/>
          </ac:picMkLst>
        </pc:picChg>
      </pc:sldChg>
      <pc:sldChg chg="modSp add mod">
        <pc:chgData name="Nicola Gilles Prinetti" userId="ca177d83-2754-4f94-af13-62d70acabe2d" providerId="ADAL" clId="{B41BEC95-67A9-6545-8BA6-C52B21EB16A7}" dt="2021-11-13T23:28:50.883" v="411" actId="20577"/>
        <pc:sldMkLst>
          <pc:docMk/>
          <pc:sldMk cId="20239144" sldId="409"/>
        </pc:sldMkLst>
        <pc:spChg chg="mod">
          <ac:chgData name="Nicola Gilles Prinetti" userId="ca177d83-2754-4f94-af13-62d70acabe2d" providerId="ADAL" clId="{B41BEC95-67A9-6545-8BA6-C52B21EB16A7}" dt="2021-11-13T23:28:50.883" v="411" actId="20577"/>
          <ac:spMkLst>
            <pc:docMk/>
            <pc:sldMk cId="20239144" sldId="409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B41BEC95-67A9-6545-8BA6-C52B21EB16A7}" dt="2021-11-13T23:28:42.978" v="407" actId="1076"/>
          <ac:picMkLst>
            <pc:docMk/>
            <pc:sldMk cId="20239144" sldId="409"/>
            <ac:picMk id="16" creationId="{8099496D-0700-2547-A8C0-1E97A49746BA}"/>
          </ac:picMkLst>
        </pc:picChg>
      </pc:sldChg>
      <pc:sldChg chg="addSp delSp modSp add mod">
        <pc:chgData name="Nicola Gilles Prinetti" userId="ca177d83-2754-4f94-af13-62d70acabe2d" providerId="ADAL" clId="{B41BEC95-67A9-6545-8BA6-C52B21EB16A7}" dt="2021-11-18T12:36:38.622" v="595" actId="1076"/>
        <pc:sldMkLst>
          <pc:docMk/>
          <pc:sldMk cId="2743092601" sldId="410"/>
        </pc:sldMkLst>
        <pc:spChg chg="del">
          <ac:chgData name="Nicola Gilles Prinetti" userId="ca177d83-2754-4f94-af13-62d70acabe2d" providerId="ADAL" clId="{B41BEC95-67A9-6545-8BA6-C52B21EB16A7}" dt="2021-11-13T23:35:57.141" v="454" actId="478"/>
          <ac:spMkLst>
            <pc:docMk/>
            <pc:sldMk cId="2743092601" sldId="410"/>
            <ac:spMk id="2" creationId="{8DAB76F7-4219-5A48-A404-39097BF990F8}"/>
          </ac:spMkLst>
        </pc:spChg>
        <pc:spChg chg="add mod">
          <ac:chgData name="Nicola Gilles Prinetti" userId="ca177d83-2754-4f94-af13-62d70acabe2d" providerId="ADAL" clId="{B41BEC95-67A9-6545-8BA6-C52B21EB16A7}" dt="2021-11-18T12:36:35.549" v="594"/>
          <ac:spMkLst>
            <pc:docMk/>
            <pc:sldMk cId="2743092601" sldId="410"/>
            <ac:spMk id="8" creationId="{1F389210-8C6A-C249-97A3-E255CA80853A}"/>
          </ac:spMkLst>
        </pc:spChg>
        <pc:spChg chg="del">
          <ac:chgData name="Nicola Gilles Prinetti" userId="ca177d83-2754-4f94-af13-62d70acabe2d" providerId="ADAL" clId="{B41BEC95-67A9-6545-8BA6-C52B21EB16A7}" dt="2021-11-13T23:35:57.141" v="454" actId="478"/>
          <ac:spMkLst>
            <pc:docMk/>
            <pc:sldMk cId="2743092601" sldId="410"/>
            <ac:spMk id="8" creationId="{D8CCA92B-3866-8F49-BB6C-B2674F8EC565}"/>
          </ac:spMkLst>
        </pc:spChg>
        <pc:spChg chg="add mod">
          <ac:chgData name="Nicola Gilles Prinetti" userId="ca177d83-2754-4f94-af13-62d70acabe2d" providerId="ADAL" clId="{B41BEC95-67A9-6545-8BA6-C52B21EB16A7}" dt="2021-11-13T23:36:48.967" v="464" actId="12788"/>
          <ac:spMkLst>
            <pc:docMk/>
            <pc:sldMk cId="2743092601" sldId="410"/>
            <ac:spMk id="9" creationId="{D302BF0E-DF33-274C-91BD-0512C7D49BB3}"/>
          </ac:spMkLst>
        </pc:spChg>
        <pc:spChg chg="mod">
          <ac:chgData name="Nicola Gilles Prinetti" userId="ca177d83-2754-4f94-af13-62d70acabe2d" providerId="ADAL" clId="{B41BEC95-67A9-6545-8BA6-C52B21EB16A7}" dt="2021-11-13T23:39:02.794" v="472" actId="14100"/>
          <ac:spMkLst>
            <pc:docMk/>
            <pc:sldMk cId="2743092601" sldId="410"/>
            <ac:spMk id="11" creationId="{7A5CF2CD-20A5-1A47-B297-1CEEBF26A6BE}"/>
          </ac:spMkLst>
        </pc:spChg>
        <pc:picChg chg="add mod">
          <ac:chgData name="Nicola Gilles Prinetti" userId="ca177d83-2754-4f94-af13-62d70acabe2d" providerId="ADAL" clId="{B41BEC95-67A9-6545-8BA6-C52B21EB16A7}" dt="2021-11-13T23:37:43.816" v="468"/>
          <ac:picMkLst>
            <pc:docMk/>
            <pc:sldMk cId="2743092601" sldId="410"/>
            <ac:picMk id="10" creationId="{C6D8B3E4-0100-6045-9740-5931374D213C}"/>
          </ac:picMkLst>
        </pc:picChg>
        <pc:picChg chg="mod">
          <ac:chgData name="Nicola Gilles Prinetti" userId="ca177d83-2754-4f94-af13-62d70acabe2d" providerId="ADAL" clId="{B41BEC95-67A9-6545-8BA6-C52B21EB16A7}" dt="2021-11-18T12:36:38.622" v="595" actId="1076"/>
          <ac:picMkLst>
            <pc:docMk/>
            <pc:sldMk cId="2743092601" sldId="410"/>
            <ac:picMk id="16" creationId="{8099496D-0700-2547-A8C0-1E97A49746BA}"/>
          </ac:picMkLst>
        </pc:picChg>
      </pc:sldChg>
      <pc:sldChg chg="addSp modSp add mod">
        <pc:chgData name="Nicola Gilles Prinetti" userId="ca177d83-2754-4f94-af13-62d70acabe2d" providerId="ADAL" clId="{B41BEC95-67A9-6545-8BA6-C52B21EB16A7}" dt="2021-11-13T23:40:10.806" v="522" actId="20577"/>
        <pc:sldMkLst>
          <pc:docMk/>
          <pc:sldMk cId="2065013043" sldId="411"/>
        </pc:sldMkLst>
        <pc:spChg chg="add mod">
          <ac:chgData name="Nicola Gilles Prinetti" userId="ca177d83-2754-4f94-af13-62d70acabe2d" providerId="ADAL" clId="{B41BEC95-67A9-6545-8BA6-C52B21EB16A7}" dt="2021-11-13T23:39:24.214" v="487"/>
          <ac:spMkLst>
            <pc:docMk/>
            <pc:sldMk cId="2065013043" sldId="411"/>
            <ac:spMk id="5" creationId="{5DE2DE2C-D364-A742-9512-30E3CDF75EA0}"/>
          </ac:spMkLst>
        </pc:spChg>
        <pc:spChg chg="mod">
          <ac:chgData name="Nicola Gilles Prinetti" userId="ca177d83-2754-4f94-af13-62d70acabe2d" providerId="ADAL" clId="{B41BEC95-67A9-6545-8BA6-C52B21EB16A7}" dt="2021-11-13T23:40:10.806" v="522" actId="20577"/>
          <ac:spMkLst>
            <pc:docMk/>
            <pc:sldMk cId="2065013043" sldId="411"/>
            <ac:spMk id="8" creationId="{D8CCA92B-3866-8F49-BB6C-B2674F8EC565}"/>
          </ac:spMkLst>
        </pc:spChg>
        <pc:picChg chg="add mod">
          <ac:chgData name="Nicola Gilles Prinetti" userId="ca177d83-2754-4f94-af13-62d70acabe2d" providerId="ADAL" clId="{B41BEC95-67A9-6545-8BA6-C52B21EB16A7}" dt="2021-11-13T23:39:40.252" v="496" actId="1038"/>
          <ac:picMkLst>
            <pc:docMk/>
            <pc:sldMk cId="2065013043" sldId="411"/>
            <ac:picMk id="6" creationId="{6EAF9FA0-A0EC-B645-813F-2A7D7B4EA4EF}"/>
          </ac:picMkLst>
        </pc:picChg>
        <pc:picChg chg="mod">
          <ac:chgData name="Nicola Gilles Prinetti" userId="ca177d83-2754-4f94-af13-62d70acabe2d" providerId="ADAL" clId="{B41BEC95-67A9-6545-8BA6-C52B21EB16A7}" dt="2021-11-13T23:38:46.822" v="471" actId="12788"/>
          <ac:picMkLst>
            <pc:docMk/>
            <pc:sldMk cId="2065013043" sldId="411"/>
            <ac:picMk id="16" creationId="{8099496D-0700-2547-A8C0-1E97A49746BA}"/>
          </ac:picMkLst>
        </pc:picChg>
      </pc:sldChg>
      <pc:sldChg chg="modSp add mod">
        <pc:chgData name="Nicola Gilles Prinetti" userId="ca177d83-2754-4f94-af13-62d70acabe2d" providerId="ADAL" clId="{B41BEC95-67A9-6545-8BA6-C52B21EB16A7}" dt="2021-11-13T23:43:28.645" v="536" actId="1076"/>
        <pc:sldMkLst>
          <pc:docMk/>
          <pc:sldMk cId="2448749655" sldId="412"/>
        </pc:sldMkLst>
        <pc:spChg chg="mod">
          <ac:chgData name="Nicola Gilles Prinetti" userId="ca177d83-2754-4f94-af13-62d70acabe2d" providerId="ADAL" clId="{B41BEC95-67A9-6545-8BA6-C52B21EB16A7}" dt="2021-11-13T23:43:28.645" v="536" actId="1076"/>
          <ac:spMkLst>
            <pc:docMk/>
            <pc:sldMk cId="2448749655" sldId="412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B41BEC95-67A9-6545-8BA6-C52B21EB16A7}" dt="2021-11-13T23:43:06.202" v="529" actId="1076"/>
          <ac:picMkLst>
            <pc:docMk/>
            <pc:sldMk cId="2448749655" sldId="412"/>
            <ac:picMk id="16" creationId="{8099496D-0700-2547-A8C0-1E97A49746BA}"/>
          </ac:picMkLst>
        </pc:picChg>
      </pc:sldChg>
      <pc:sldChg chg="modSp add mod">
        <pc:chgData name="Nicola Gilles Prinetti" userId="ca177d83-2754-4f94-af13-62d70acabe2d" providerId="ADAL" clId="{B41BEC95-67A9-6545-8BA6-C52B21EB16A7}" dt="2021-11-13T23:45:51.923" v="557" actId="1036"/>
        <pc:sldMkLst>
          <pc:docMk/>
          <pc:sldMk cId="2855293823" sldId="413"/>
        </pc:sldMkLst>
        <pc:spChg chg="mod">
          <ac:chgData name="Nicola Gilles Prinetti" userId="ca177d83-2754-4f94-af13-62d70acabe2d" providerId="ADAL" clId="{B41BEC95-67A9-6545-8BA6-C52B21EB16A7}" dt="2021-11-13T23:45:11.083" v="541"/>
          <ac:spMkLst>
            <pc:docMk/>
            <pc:sldMk cId="2855293823" sldId="413"/>
            <ac:spMk id="5" creationId="{5DE2DE2C-D364-A742-9512-30E3CDF75EA0}"/>
          </ac:spMkLst>
        </pc:spChg>
        <pc:spChg chg="mod">
          <ac:chgData name="Nicola Gilles Prinetti" userId="ca177d83-2754-4f94-af13-62d70acabe2d" providerId="ADAL" clId="{B41BEC95-67A9-6545-8BA6-C52B21EB16A7}" dt="2021-11-13T23:45:51.923" v="557" actId="1036"/>
          <ac:spMkLst>
            <pc:docMk/>
            <pc:sldMk cId="2855293823" sldId="413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B41BEC95-67A9-6545-8BA6-C52B21EB16A7}" dt="2021-11-13T23:45:16.963" v="542"/>
          <ac:picMkLst>
            <pc:docMk/>
            <pc:sldMk cId="2855293823" sldId="413"/>
            <ac:picMk id="6" creationId="{6EAF9FA0-A0EC-B645-813F-2A7D7B4EA4EF}"/>
          </ac:picMkLst>
        </pc:picChg>
        <pc:picChg chg="mod">
          <ac:chgData name="Nicola Gilles Prinetti" userId="ca177d83-2754-4f94-af13-62d70acabe2d" providerId="ADAL" clId="{B41BEC95-67A9-6545-8BA6-C52B21EB16A7}" dt="2021-11-13T23:45:48.227" v="550" actId="1035"/>
          <ac:picMkLst>
            <pc:docMk/>
            <pc:sldMk cId="2855293823" sldId="413"/>
            <ac:picMk id="16" creationId="{8099496D-0700-2547-A8C0-1E97A49746BA}"/>
          </ac:picMkLst>
        </pc:picChg>
      </pc:sldChg>
      <pc:sldChg chg="modSp add mod">
        <pc:chgData name="Nicola Gilles Prinetti" userId="ca177d83-2754-4f94-af13-62d70acabe2d" providerId="ADAL" clId="{B41BEC95-67A9-6545-8BA6-C52B21EB16A7}" dt="2021-11-13T23:47:22.144" v="566" actId="20577"/>
        <pc:sldMkLst>
          <pc:docMk/>
          <pc:sldMk cId="2961095929" sldId="414"/>
        </pc:sldMkLst>
        <pc:spChg chg="mod">
          <ac:chgData name="Nicola Gilles Prinetti" userId="ca177d83-2754-4f94-af13-62d70acabe2d" providerId="ADAL" clId="{B41BEC95-67A9-6545-8BA6-C52B21EB16A7}" dt="2021-11-13T23:47:22.144" v="566" actId="20577"/>
          <ac:spMkLst>
            <pc:docMk/>
            <pc:sldMk cId="2961095929" sldId="414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B41BEC95-67A9-6545-8BA6-C52B21EB16A7}" dt="2021-11-13T23:47:13.321" v="564" actId="1036"/>
          <ac:picMkLst>
            <pc:docMk/>
            <pc:sldMk cId="2961095929" sldId="414"/>
            <ac:picMk id="16" creationId="{8099496D-0700-2547-A8C0-1E97A49746BA}"/>
          </ac:picMkLst>
        </pc:picChg>
      </pc:sldChg>
      <pc:sldChg chg="addSp delSp modSp add mod">
        <pc:chgData name="Nicola Gilles Prinetti" userId="ca177d83-2754-4f94-af13-62d70acabe2d" providerId="ADAL" clId="{B41BEC95-67A9-6545-8BA6-C52B21EB16A7}" dt="2021-11-18T12:44:25.466" v="631"/>
        <pc:sldMkLst>
          <pc:docMk/>
          <pc:sldMk cId="1421309722" sldId="452"/>
        </pc:sldMkLst>
        <pc:spChg chg="mod">
          <ac:chgData name="Nicola Gilles Prinetti" userId="ca177d83-2754-4f94-af13-62d70acabe2d" providerId="ADAL" clId="{B41BEC95-67A9-6545-8BA6-C52B21EB16A7}" dt="2021-11-18T12:44:25.466" v="631"/>
          <ac:spMkLst>
            <pc:docMk/>
            <pc:sldMk cId="1421309722" sldId="452"/>
            <ac:spMk id="5" creationId="{8D593CC2-F014-2243-A234-547355470941}"/>
          </ac:spMkLst>
        </pc:spChg>
        <pc:picChg chg="mod">
          <ac:chgData name="Nicola Gilles Prinetti" userId="ca177d83-2754-4f94-af13-62d70acabe2d" providerId="ADAL" clId="{B41BEC95-67A9-6545-8BA6-C52B21EB16A7}" dt="2021-11-18T12:44:19.319" v="630"/>
          <ac:picMkLst>
            <pc:docMk/>
            <pc:sldMk cId="1421309722" sldId="452"/>
            <ac:picMk id="4" creationId="{05AAEFDD-82C0-9146-A7BA-5F31D6E0F1CE}"/>
          </ac:picMkLst>
        </pc:picChg>
        <pc:picChg chg="del">
          <ac:chgData name="Nicola Gilles Prinetti" userId="ca177d83-2754-4f94-af13-62d70acabe2d" providerId="ADAL" clId="{B41BEC95-67A9-6545-8BA6-C52B21EB16A7}" dt="2021-11-18T12:43:08.812" v="626" actId="478"/>
          <ac:picMkLst>
            <pc:docMk/>
            <pc:sldMk cId="1421309722" sldId="452"/>
            <ac:picMk id="7" creationId="{FDD15862-AB6F-FE41-BB6F-2D3D09AE305E}"/>
          </ac:picMkLst>
        </pc:picChg>
        <pc:picChg chg="mod">
          <ac:chgData name="Nicola Gilles Prinetti" userId="ca177d83-2754-4f94-af13-62d70acabe2d" providerId="ADAL" clId="{B41BEC95-67A9-6545-8BA6-C52B21EB16A7}" dt="2021-11-18T12:44:13.473" v="629"/>
          <ac:picMkLst>
            <pc:docMk/>
            <pc:sldMk cId="1421309722" sldId="452"/>
            <ac:picMk id="9" creationId="{C7A24FB3-4CA6-6C40-A1CC-F28A19900D15}"/>
          </ac:picMkLst>
        </pc:picChg>
        <pc:picChg chg="add mod">
          <ac:chgData name="Nicola Gilles Prinetti" userId="ca177d83-2754-4f94-af13-62d70acabe2d" providerId="ADAL" clId="{B41BEC95-67A9-6545-8BA6-C52B21EB16A7}" dt="2021-11-18T12:43:13.769" v="627"/>
          <ac:picMkLst>
            <pc:docMk/>
            <pc:sldMk cId="1421309722" sldId="452"/>
            <ac:picMk id="10" creationId="{CB1F64D8-358B-CA4C-AD2C-AEEFBD4B9A59}"/>
          </ac:picMkLst>
        </pc:picChg>
      </pc:sldChg>
      <pc:sldMasterChg chg="modSldLayout">
        <pc:chgData name="Nicola Gilles Prinetti" userId="ca177d83-2754-4f94-af13-62d70acabe2d" providerId="ADAL" clId="{B41BEC95-67A9-6545-8BA6-C52B21EB16A7}" dt="2021-11-13T16:52:21.963" v="51" actId="14826"/>
        <pc:sldMasterMkLst>
          <pc:docMk/>
          <pc:sldMasterMk cId="3981575698" sldId="2147483648"/>
        </pc:sldMasterMkLst>
        <pc:sldLayoutChg chg="modSp mod">
          <pc:chgData name="Nicola Gilles Prinetti" userId="ca177d83-2754-4f94-af13-62d70acabe2d" providerId="ADAL" clId="{B41BEC95-67A9-6545-8BA6-C52B21EB16A7}" dt="2021-11-13T16:52:21.963" v="51" actId="14826"/>
          <pc:sldLayoutMkLst>
            <pc:docMk/>
            <pc:sldMasterMk cId="3981575698" sldId="2147483648"/>
            <pc:sldLayoutMk cId="3582240429" sldId="2147483671"/>
          </pc:sldLayoutMkLst>
          <pc:picChg chg="mod">
            <ac:chgData name="Nicola Gilles Prinetti" userId="ca177d83-2754-4f94-af13-62d70acabe2d" providerId="ADAL" clId="{B41BEC95-67A9-6545-8BA6-C52B21EB16A7}" dt="2021-11-13T16:52:21.963" v="51" actId="14826"/>
            <ac:picMkLst>
              <pc:docMk/>
              <pc:sldMasterMk cId="3981575698" sldId="2147483648"/>
              <pc:sldLayoutMk cId="3582240429" sldId="2147483671"/>
              <ac:picMk id="12" creationId="{6203C3AA-BB4D-1F4F-8786-0FF61C4A5798}"/>
            </ac:picMkLst>
          </pc:picChg>
        </pc:sldLayoutChg>
      </pc:sldMasterChg>
    </pc:docChg>
  </pc:docChgLst>
  <pc:docChgLst>
    <pc:chgData name="Nicola Gilles Prinetti" userId="ca177d83-2754-4f94-af13-62d70acabe2d" providerId="ADAL" clId="{036283EB-4DE0-7442-89EE-847D2C803D6D}"/>
    <pc:docChg chg="undo custSel addSld delSld modSld sldOrd modMainMaster">
      <pc:chgData name="Nicola Gilles Prinetti" userId="ca177d83-2754-4f94-af13-62d70acabe2d" providerId="ADAL" clId="{036283EB-4DE0-7442-89EE-847D2C803D6D}" dt="2021-11-08T10:20:21.795" v="1137" actId="2696"/>
      <pc:docMkLst>
        <pc:docMk/>
      </pc:docMkLst>
      <pc:sldChg chg="modSp mod">
        <pc:chgData name="Nicola Gilles Prinetti" userId="ca177d83-2754-4f94-af13-62d70acabe2d" providerId="ADAL" clId="{036283EB-4DE0-7442-89EE-847D2C803D6D}" dt="2021-11-08T08:41:52.927" v="57" actId="1076"/>
        <pc:sldMkLst>
          <pc:docMk/>
          <pc:sldMk cId="431061982" sldId="256"/>
        </pc:sldMkLst>
        <pc:spChg chg="mod">
          <ac:chgData name="Nicola Gilles Prinetti" userId="ca177d83-2754-4f94-af13-62d70acabe2d" providerId="ADAL" clId="{036283EB-4DE0-7442-89EE-847D2C803D6D}" dt="2021-11-08T08:41:52.927" v="57" actId="1076"/>
          <ac:spMkLst>
            <pc:docMk/>
            <pc:sldMk cId="431061982" sldId="256"/>
            <ac:spMk id="2" creationId="{00000000-0000-0000-0000-000000000000}"/>
          </ac:spMkLst>
        </pc:spChg>
        <pc:spChg chg="mod">
          <ac:chgData name="Nicola Gilles Prinetti" userId="ca177d83-2754-4f94-af13-62d70acabe2d" providerId="ADAL" clId="{036283EB-4DE0-7442-89EE-847D2C803D6D}" dt="2021-11-08T08:41:19.709" v="10" actId="20577"/>
          <ac:spMkLst>
            <pc:docMk/>
            <pc:sldMk cId="431061982" sldId="256"/>
            <ac:spMk id="6" creationId="{00000000-0000-0000-0000-000000000000}"/>
          </ac:spMkLst>
        </pc:spChg>
        <pc:spChg chg="mod">
          <ac:chgData name="Nicola Gilles Prinetti" userId="ca177d83-2754-4f94-af13-62d70acabe2d" providerId="ADAL" clId="{036283EB-4DE0-7442-89EE-847D2C803D6D}" dt="2021-11-08T08:41:12.868" v="9" actId="20577"/>
          <ac:spMkLst>
            <pc:docMk/>
            <pc:sldMk cId="431061982" sldId="256"/>
            <ac:spMk id="19" creationId="{569E1F1E-CC2E-1044-A58D-70FB7FBE0792}"/>
          </ac:spMkLst>
        </pc:spChg>
        <pc:picChg chg="mod">
          <ac:chgData name="Nicola Gilles Prinetti" userId="ca177d83-2754-4f94-af13-62d70acabe2d" providerId="ADAL" clId="{036283EB-4DE0-7442-89EE-847D2C803D6D}" dt="2021-11-08T08:40:09.509" v="1" actId="14826"/>
          <ac:picMkLst>
            <pc:docMk/>
            <pc:sldMk cId="431061982" sldId="256"/>
            <ac:picMk id="13" creationId="{32AE894A-BCB6-014F-BC89-551B1FE7253A}"/>
          </ac:picMkLst>
        </pc:picChg>
      </pc:sldChg>
      <pc:sldChg chg="delSp modSp mod">
        <pc:chgData name="Nicola Gilles Prinetti" userId="ca177d83-2754-4f94-af13-62d70acabe2d" providerId="ADAL" clId="{036283EB-4DE0-7442-89EE-847D2C803D6D}" dt="2021-11-08T08:47:55.941" v="143" actId="14826"/>
        <pc:sldMkLst>
          <pc:docMk/>
          <pc:sldMk cId="2885056181" sldId="355"/>
        </pc:sldMkLst>
        <pc:spChg chg="mod">
          <ac:chgData name="Nicola Gilles Prinetti" userId="ca177d83-2754-4f94-af13-62d70acabe2d" providerId="ADAL" clId="{036283EB-4DE0-7442-89EE-847D2C803D6D}" dt="2021-11-08T08:46:24.687" v="110" actId="14100"/>
          <ac:spMkLst>
            <pc:docMk/>
            <pc:sldMk cId="2885056181" sldId="355"/>
            <ac:spMk id="6" creationId="{7F212161-F8CB-B44F-A4CE-490988A6FAAB}"/>
          </ac:spMkLst>
        </pc:spChg>
        <pc:spChg chg="mod">
          <ac:chgData name="Nicola Gilles Prinetti" userId="ca177d83-2754-4f94-af13-62d70acabe2d" providerId="ADAL" clId="{036283EB-4DE0-7442-89EE-847D2C803D6D}" dt="2021-11-08T08:46:18.429" v="109" actId="14100"/>
          <ac:spMkLst>
            <pc:docMk/>
            <pc:sldMk cId="2885056181" sldId="355"/>
            <ac:spMk id="11" creationId="{BC63053A-7D32-AE44-8AFB-D604F59CA55A}"/>
          </ac:spMkLst>
        </pc:spChg>
        <pc:picChg chg="mod">
          <ac:chgData name="Nicola Gilles Prinetti" userId="ca177d83-2754-4f94-af13-62d70acabe2d" providerId="ADAL" clId="{036283EB-4DE0-7442-89EE-847D2C803D6D}" dt="2021-11-08T08:47:55.941" v="143" actId="14826"/>
          <ac:picMkLst>
            <pc:docMk/>
            <pc:sldMk cId="2885056181" sldId="355"/>
            <ac:picMk id="3" creationId="{C04685B1-BED2-6746-9C63-166DB4D67C05}"/>
          </ac:picMkLst>
        </pc:picChg>
        <pc:picChg chg="del">
          <ac:chgData name="Nicola Gilles Prinetti" userId="ca177d83-2754-4f94-af13-62d70acabe2d" providerId="ADAL" clId="{036283EB-4DE0-7442-89EE-847D2C803D6D}" dt="2021-11-08T08:44:20.884" v="69" actId="478"/>
          <ac:picMkLst>
            <pc:docMk/>
            <pc:sldMk cId="2885056181" sldId="355"/>
            <ac:picMk id="4" creationId="{6B52E825-0798-B54B-9AED-0FCE6C98CA02}"/>
          </ac:picMkLst>
        </pc:picChg>
        <pc:picChg chg="del">
          <ac:chgData name="Nicola Gilles Prinetti" userId="ca177d83-2754-4f94-af13-62d70acabe2d" providerId="ADAL" clId="{036283EB-4DE0-7442-89EE-847D2C803D6D}" dt="2021-11-08T08:44:20.884" v="69" actId="478"/>
          <ac:picMkLst>
            <pc:docMk/>
            <pc:sldMk cId="2885056181" sldId="355"/>
            <ac:picMk id="5" creationId="{1EFD9F31-18F8-A24F-BC32-D5443F8EAC5E}"/>
          </ac:picMkLst>
        </pc:picChg>
        <pc:picChg chg="mod modCrop">
          <ac:chgData name="Nicola Gilles Prinetti" userId="ca177d83-2754-4f94-af13-62d70acabe2d" providerId="ADAL" clId="{036283EB-4DE0-7442-89EE-847D2C803D6D}" dt="2021-11-08T08:44:00.025" v="66" actId="1076"/>
          <ac:picMkLst>
            <pc:docMk/>
            <pc:sldMk cId="2885056181" sldId="355"/>
            <ac:picMk id="9" creationId="{C7A24FB3-4CA6-6C40-A1CC-F28A19900D15}"/>
          </ac:picMkLst>
        </pc:picChg>
      </pc:sldChg>
      <pc:sldChg chg="addSp delSp modSp mod">
        <pc:chgData name="Nicola Gilles Prinetti" userId="ca177d83-2754-4f94-af13-62d70acabe2d" providerId="ADAL" clId="{036283EB-4DE0-7442-89EE-847D2C803D6D}" dt="2021-11-08T09:18:37.149" v="586" actId="14100"/>
        <pc:sldMkLst>
          <pc:docMk/>
          <pc:sldMk cId="3294601815" sldId="358"/>
        </pc:sldMkLst>
        <pc:spChg chg="add del mod">
          <ac:chgData name="Nicola Gilles Prinetti" userId="ca177d83-2754-4f94-af13-62d70acabe2d" providerId="ADAL" clId="{036283EB-4DE0-7442-89EE-847D2C803D6D}" dt="2021-11-08T09:17:24.410" v="571" actId="1038"/>
          <ac:spMkLst>
            <pc:docMk/>
            <pc:sldMk cId="3294601815" sldId="358"/>
            <ac:spMk id="6" creationId="{7F212161-F8CB-B44F-A4CE-490988A6FAAB}"/>
          </ac:spMkLst>
        </pc:spChg>
        <pc:spChg chg="mod">
          <ac:chgData name="Nicola Gilles Prinetti" userId="ca177d83-2754-4f94-af13-62d70acabe2d" providerId="ADAL" clId="{036283EB-4DE0-7442-89EE-847D2C803D6D}" dt="2021-11-08T09:17:03.902" v="566"/>
          <ac:spMkLst>
            <pc:docMk/>
            <pc:sldMk cId="3294601815" sldId="358"/>
            <ac:spMk id="7" creationId="{A543FE1D-7836-7943-817D-0AC8641AF7AA}"/>
          </ac:spMkLst>
        </pc:spChg>
        <pc:spChg chg="mod">
          <ac:chgData name="Nicola Gilles Prinetti" userId="ca177d83-2754-4f94-af13-62d70acabe2d" providerId="ADAL" clId="{036283EB-4DE0-7442-89EE-847D2C803D6D}" dt="2021-11-08T09:07:29.477" v="535" actId="1076"/>
          <ac:spMkLst>
            <pc:docMk/>
            <pc:sldMk cId="3294601815" sldId="358"/>
            <ac:spMk id="8" creationId="{6283C157-0D83-6B47-9EEF-216F97E3B96A}"/>
          </ac:spMkLst>
        </pc:spChg>
        <pc:picChg chg="add mod">
          <ac:chgData name="Nicola Gilles Prinetti" userId="ca177d83-2754-4f94-af13-62d70acabe2d" providerId="ADAL" clId="{036283EB-4DE0-7442-89EE-847D2C803D6D}" dt="2021-11-08T09:16:04.278" v="557" actId="12788"/>
          <ac:picMkLst>
            <pc:docMk/>
            <pc:sldMk cId="3294601815" sldId="358"/>
            <ac:picMk id="2" creationId="{1A115F4D-A7A1-0A4F-A843-FED986251D43}"/>
          </ac:picMkLst>
        </pc:picChg>
        <pc:picChg chg="mod modCrop">
          <ac:chgData name="Nicola Gilles Prinetti" userId="ca177d83-2754-4f94-af13-62d70acabe2d" providerId="ADAL" clId="{036283EB-4DE0-7442-89EE-847D2C803D6D}" dt="2021-11-08T09:18:37.149" v="586" actId="14100"/>
          <ac:picMkLst>
            <pc:docMk/>
            <pc:sldMk cId="3294601815" sldId="358"/>
            <ac:picMk id="3" creationId="{C04685B1-BED2-6746-9C63-166DB4D67C05}"/>
          </ac:picMkLst>
        </pc:picChg>
        <pc:picChg chg="mod">
          <ac:chgData name="Nicola Gilles Prinetti" userId="ca177d83-2754-4f94-af13-62d70acabe2d" providerId="ADAL" clId="{036283EB-4DE0-7442-89EE-847D2C803D6D}" dt="2021-11-08T09:16:42.391" v="563" actId="208"/>
          <ac:picMkLst>
            <pc:docMk/>
            <pc:sldMk cId="3294601815" sldId="358"/>
            <ac:picMk id="10" creationId="{DDB5D4F4-C066-9C4A-8B2E-02E38F900BC2}"/>
          </ac:picMkLst>
        </pc:picChg>
        <pc:picChg chg="del mod modCrop">
          <ac:chgData name="Nicola Gilles Prinetti" userId="ca177d83-2754-4f94-af13-62d70acabe2d" providerId="ADAL" clId="{036283EB-4DE0-7442-89EE-847D2C803D6D}" dt="2021-11-08T09:14:20.310" v="544" actId="478"/>
          <ac:picMkLst>
            <pc:docMk/>
            <pc:sldMk cId="3294601815" sldId="358"/>
            <ac:picMk id="12" creationId="{6DA16813-0AEA-B045-A430-224501B499A2}"/>
          </ac:picMkLst>
        </pc:picChg>
      </pc:sldChg>
      <pc:sldChg chg="addSp modSp mod">
        <pc:chgData name="Nicola Gilles Prinetti" userId="ca177d83-2754-4f94-af13-62d70acabe2d" providerId="ADAL" clId="{036283EB-4DE0-7442-89EE-847D2C803D6D}" dt="2021-11-08T08:59:35.764" v="255" actId="1038"/>
        <pc:sldMkLst>
          <pc:docMk/>
          <pc:sldMk cId="1164662588" sldId="359"/>
        </pc:sldMkLst>
        <pc:spChg chg="add mod">
          <ac:chgData name="Nicola Gilles Prinetti" userId="ca177d83-2754-4f94-af13-62d70acabe2d" providerId="ADAL" clId="{036283EB-4DE0-7442-89EE-847D2C803D6D}" dt="2021-11-08T08:59:35.764" v="255" actId="1038"/>
          <ac:spMkLst>
            <pc:docMk/>
            <pc:sldMk cId="1164662588" sldId="359"/>
            <ac:spMk id="2" creationId="{AB059F32-ADBA-E04C-876E-71E4DFB6C297}"/>
          </ac:spMkLst>
        </pc:spChg>
        <pc:spChg chg="mod">
          <ac:chgData name="Nicola Gilles Prinetti" userId="ca177d83-2754-4f94-af13-62d70acabe2d" providerId="ADAL" clId="{036283EB-4DE0-7442-89EE-847D2C803D6D}" dt="2021-11-08T08:59:35.764" v="255" actId="1038"/>
          <ac:spMkLst>
            <pc:docMk/>
            <pc:sldMk cId="1164662588" sldId="359"/>
            <ac:spMk id="6" creationId="{7F212161-F8CB-B44F-A4CE-490988A6FAAB}"/>
          </ac:spMkLst>
        </pc:spChg>
        <pc:picChg chg="mod">
          <ac:chgData name="Nicola Gilles Prinetti" userId="ca177d83-2754-4f94-af13-62d70acabe2d" providerId="ADAL" clId="{036283EB-4DE0-7442-89EE-847D2C803D6D}" dt="2021-11-08T08:48:11.003" v="144" actId="14826"/>
          <ac:picMkLst>
            <pc:docMk/>
            <pc:sldMk cId="1164662588" sldId="359"/>
            <ac:picMk id="3" creationId="{C04685B1-BED2-6746-9C63-166DB4D67C05}"/>
          </ac:picMkLst>
        </pc:picChg>
        <pc:picChg chg="mod">
          <ac:chgData name="Nicola Gilles Prinetti" userId="ca177d83-2754-4f94-af13-62d70acabe2d" providerId="ADAL" clId="{036283EB-4DE0-7442-89EE-847D2C803D6D}" dt="2021-11-08T08:59:35.764" v="255" actId="1038"/>
          <ac:picMkLst>
            <pc:docMk/>
            <pc:sldMk cId="1164662588" sldId="359"/>
            <ac:picMk id="4" creationId="{6B52E825-0798-B54B-9AED-0FCE6C98CA02}"/>
          </ac:picMkLst>
        </pc:picChg>
        <pc:picChg chg="mod">
          <ac:chgData name="Nicola Gilles Prinetti" userId="ca177d83-2754-4f94-af13-62d70acabe2d" providerId="ADAL" clId="{036283EB-4DE0-7442-89EE-847D2C803D6D}" dt="2021-11-08T08:59:35.764" v="255" actId="1038"/>
          <ac:picMkLst>
            <pc:docMk/>
            <pc:sldMk cId="1164662588" sldId="359"/>
            <ac:picMk id="5" creationId="{1EFD9F31-18F8-A24F-BC32-D5443F8EAC5E}"/>
          </ac:picMkLst>
        </pc:picChg>
        <pc:picChg chg="mod">
          <ac:chgData name="Nicola Gilles Prinetti" userId="ca177d83-2754-4f94-af13-62d70acabe2d" providerId="ADAL" clId="{036283EB-4DE0-7442-89EE-847D2C803D6D}" dt="2021-11-08T08:59:26.198" v="226" actId="1035"/>
          <ac:picMkLst>
            <pc:docMk/>
            <pc:sldMk cId="1164662588" sldId="359"/>
            <ac:picMk id="9" creationId="{C7A24FB3-4CA6-6C40-A1CC-F28A19900D15}"/>
          </ac:picMkLst>
        </pc:picChg>
      </pc:sldChg>
      <pc:sldChg chg="del">
        <pc:chgData name="Nicola Gilles Prinetti" userId="ca177d83-2754-4f94-af13-62d70acabe2d" providerId="ADAL" clId="{036283EB-4DE0-7442-89EE-847D2C803D6D}" dt="2021-11-08T09:27:14.961" v="646" actId="2696"/>
        <pc:sldMkLst>
          <pc:docMk/>
          <pc:sldMk cId="2190527393" sldId="361"/>
        </pc:sldMkLst>
      </pc:sldChg>
      <pc:sldChg chg="del">
        <pc:chgData name="Nicola Gilles Prinetti" userId="ca177d83-2754-4f94-af13-62d70acabe2d" providerId="ADAL" clId="{036283EB-4DE0-7442-89EE-847D2C803D6D}" dt="2021-11-08T09:27:14.961" v="646" actId="2696"/>
        <pc:sldMkLst>
          <pc:docMk/>
          <pc:sldMk cId="1332905138" sldId="362"/>
        </pc:sldMkLst>
      </pc:sldChg>
      <pc:sldChg chg="del">
        <pc:chgData name="Nicola Gilles Prinetti" userId="ca177d83-2754-4f94-af13-62d70acabe2d" providerId="ADAL" clId="{036283EB-4DE0-7442-89EE-847D2C803D6D}" dt="2021-11-08T09:27:14.961" v="646" actId="2696"/>
        <pc:sldMkLst>
          <pc:docMk/>
          <pc:sldMk cId="1886380719" sldId="363"/>
        </pc:sldMkLst>
      </pc:sldChg>
      <pc:sldChg chg="del">
        <pc:chgData name="Nicola Gilles Prinetti" userId="ca177d83-2754-4f94-af13-62d70acabe2d" providerId="ADAL" clId="{036283EB-4DE0-7442-89EE-847D2C803D6D}" dt="2021-11-08T09:27:14.961" v="646" actId="2696"/>
        <pc:sldMkLst>
          <pc:docMk/>
          <pc:sldMk cId="2716612974" sldId="364"/>
        </pc:sldMkLst>
      </pc:sldChg>
      <pc:sldChg chg="del">
        <pc:chgData name="Nicola Gilles Prinetti" userId="ca177d83-2754-4f94-af13-62d70acabe2d" providerId="ADAL" clId="{036283EB-4DE0-7442-89EE-847D2C803D6D}" dt="2021-11-08T09:27:14.961" v="646" actId="2696"/>
        <pc:sldMkLst>
          <pc:docMk/>
          <pc:sldMk cId="3950518182" sldId="365"/>
        </pc:sldMkLst>
      </pc:sldChg>
      <pc:sldChg chg="addSp delSp modSp mod">
        <pc:chgData name="Nicola Gilles Prinetti" userId="ca177d83-2754-4f94-af13-62d70acabe2d" providerId="ADAL" clId="{036283EB-4DE0-7442-89EE-847D2C803D6D}" dt="2021-11-08T09:32:02.897" v="729" actId="20577"/>
        <pc:sldMkLst>
          <pc:docMk/>
          <pc:sldMk cId="3913983244" sldId="366"/>
        </pc:sldMkLst>
        <pc:spChg chg="mod">
          <ac:chgData name="Nicola Gilles Prinetti" userId="ca177d83-2754-4f94-af13-62d70acabe2d" providerId="ADAL" clId="{036283EB-4DE0-7442-89EE-847D2C803D6D}" dt="2021-11-08T09:32:02.897" v="729" actId="20577"/>
          <ac:spMkLst>
            <pc:docMk/>
            <pc:sldMk cId="3913983244" sldId="366"/>
            <ac:spMk id="6" creationId="{7F212161-F8CB-B44F-A4CE-490988A6FAAB}"/>
          </ac:spMkLst>
        </pc:spChg>
        <pc:spChg chg="mod">
          <ac:chgData name="Nicola Gilles Prinetti" userId="ca177d83-2754-4f94-af13-62d70acabe2d" providerId="ADAL" clId="{036283EB-4DE0-7442-89EE-847D2C803D6D}" dt="2021-11-08T09:29:39.460" v="683"/>
          <ac:spMkLst>
            <pc:docMk/>
            <pc:sldMk cId="3913983244" sldId="366"/>
            <ac:spMk id="8" creationId="{B24A06F6-8032-9C45-8856-A8546F50AC75}"/>
          </ac:spMkLst>
        </pc:spChg>
        <pc:spChg chg="del">
          <ac:chgData name="Nicola Gilles Prinetti" userId="ca177d83-2754-4f94-af13-62d70acabe2d" providerId="ADAL" clId="{036283EB-4DE0-7442-89EE-847D2C803D6D}" dt="2021-11-08T09:27:58.548" v="647" actId="478"/>
          <ac:spMkLst>
            <pc:docMk/>
            <pc:sldMk cId="3913983244" sldId="366"/>
            <ac:spMk id="9" creationId="{A96BC46C-30D4-6F4B-B592-70BD007849F9}"/>
          </ac:spMkLst>
        </pc:spChg>
        <pc:spChg chg="del">
          <ac:chgData name="Nicola Gilles Prinetti" userId="ca177d83-2754-4f94-af13-62d70acabe2d" providerId="ADAL" clId="{036283EB-4DE0-7442-89EE-847D2C803D6D}" dt="2021-11-08T09:27:58.548" v="647" actId="478"/>
          <ac:spMkLst>
            <pc:docMk/>
            <pc:sldMk cId="3913983244" sldId="366"/>
            <ac:spMk id="10" creationId="{62F60191-0817-4446-B81C-6901849F8C82}"/>
          </ac:spMkLst>
        </pc:spChg>
        <pc:spChg chg="del">
          <ac:chgData name="Nicola Gilles Prinetti" userId="ca177d83-2754-4f94-af13-62d70acabe2d" providerId="ADAL" clId="{036283EB-4DE0-7442-89EE-847D2C803D6D}" dt="2021-11-08T09:27:58.548" v="647" actId="478"/>
          <ac:spMkLst>
            <pc:docMk/>
            <pc:sldMk cId="3913983244" sldId="366"/>
            <ac:spMk id="11" creationId="{B2C69437-9243-9240-9FF3-400414EC533A}"/>
          </ac:spMkLst>
        </pc:spChg>
        <pc:spChg chg="add mod">
          <ac:chgData name="Nicola Gilles Prinetti" userId="ca177d83-2754-4f94-af13-62d70acabe2d" providerId="ADAL" clId="{036283EB-4DE0-7442-89EE-847D2C803D6D}" dt="2021-11-08T09:30:29.081" v="687"/>
          <ac:spMkLst>
            <pc:docMk/>
            <pc:sldMk cId="3913983244" sldId="366"/>
            <ac:spMk id="12" creationId="{7DA68DA6-F2C8-0A45-9477-9895565F647B}"/>
          </ac:spMkLst>
        </pc:spChg>
        <pc:spChg chg="del">
          <ac:chgData name="Nicola Gilles Prinetti" userId="ca177d83-2754-4f94-af13-62d70acabe2d" providerId="ADAL" clId="{036283EB-4DE0-7442-89EE-847D2C803D6D}" dt="2021-11-08T09:27:58.548" v="647" actId="478"/>
          <ac:spMkLst>
            <pc:docMk/>
            <pc:sldMk cId="3913983244" sldId="366"/>
            <ac:spMk id="13" creationId="{116FB93D-6FAB-5842-9BB1-C24B0C297752}"/>
          </ac:spMkLst>
        </pc:spChg>
        <pc:spChg chg="del">
          <ac:chgData name="Nicola Gilles Prinetti" userId="ca177d83-2754-4f94-af13-62d70acabe2d" providerId="ADAL" clId="{036283EB-4DE0-7442-89EE-847D2C803D6D}" dt="2021-11-08T09:27:58.548" v="647" actId="478"/>
          <ac:spMkLst>
            <pc:docMk/>
            <pc:sldMk cId="3913983244" sldId="366"/>
            <ac:spMk id="14" creationId="{2A6F7EB1-8D87-5A47-AC02-056A0324653D}"/>
          </ac:spMkLst>
        </pc:spChg>
        <pc:spChg chg="add mod">
          <ac:chgData name="Nicola Gilles Prinetti" userId="ca177d83-2754-4f94-af13-62d70acabe2d" providerId="ADAL" clId="{036283EB-4DE0-7442-89EE-847D2C803D6D}" dt="2021-11-08T09:30:44.713" v="696"/>
          <ac:spMkLst>
            <pc:docMk/>
            <pc:sldMk cId="3913983244" sldId="366"/>
            <ac:spMk id="15" creationId="{AA154FE7-27C7-D74D-A42E-E008D10AAC25}"/>
          </ac:spMkLst>
        </pc:spChg>
        <pc:spChg chg="add mod">
          <ac:chgData name="Nicola Gilles Prinetti" userId="ca177d83-2754-4f94-af13-62d70acabe2d" providerId="ADAL" clId="{036283EB-4DE0-7442-89EE-847D2C803D6D}" dt="2021-11-08T09:30:59.614" v="699"/>
          <ac:spMkLst>
            <pc:docMk/>
            <pc:sldMk cId="3913983244" sldId="366"/>
            <ac:spMk id="16" creationId="{CC4F90B5-87A9-F74C-832A-51CE0AD94017}"/>
          </ac:spMkLst>
        </pc:spChg>
        <pc:spChg chg="add mod">
          <ac:chgData name="Nicola Gilles Prinetti" userId="ca177d83-2754-4f94-af13-62d70acabe2d" providerId="ADAL" clId="{036283EB-4DE0-7442-89EE-847D2C803D6D}" dt="2021-11-08T09:31:14.035" v="703"/>
          <ac:spMkLst>
            <pc:docMk/>
            <pc:sldMk cId="3913983244" sldId="366"/>
            <ac:spMk id="17" creationId="{DFDFC086-F579-4741-9C1F-573970C4E51E}"/>
          </ac:spMkLst>
        </pc:spChg>
        <pc:spChg chg="add mod">
          <ac:chgData name="Nicola Gilles Prinetti" userId="ca177d83-2754-4f94-af13-62d70acabe2d" providerId="ADAL" clId="{036283EB-4DE0-7442-89EE-847D2C803D6D}" dt="2021-11-08T09:31:29.936" v="714"/>
          <ac:spMkLst>
            <pc:docMk/>
            <pc:sldMk cId="3913983244" sldId="366"/>
            <ac:spMk id="18" creationId="{1C27CECC-297C-914E-8622-597DD3CA3C9E}"/>
          </ac:spMkLst>
        </pc:spChg>
        <pc:spChg chg="add mod">
          <ac:chgData name="Nicola Gilles Prinetti" userId="ca177d83-2754-4f94-af13-62d70acabe2d" providerId="ADAL" clId="{036283EB-4DE0-7442-89EE-847D2C803D6D}" dt="2021-11-08T09:31:45.132" v="719"/>
          <ac:spMkLst>
            <pc:docMk/>
            <pc:sldMk cId="3913983244" sldId="366"/>
            <ac:spMk id="19" creationId="{2744A5CC-4115-1245-8A18-7C9C647BAEED}"/>
          </ac:spMkLst>
        </pc:spChg>
        <pc:picChg chg="add mod">
          <ac:chgData name="Nicola Gilles Prinetti" userId="ca177d83-2754-4f94-af13-62d70acabe2d" providerId="ADAL" clId="{036283EB-4DE0-7442-89EE-847D2C803D6D}" dt="2021-11-08T09:29:18.003" v="677" actId="167"/>
          <ac:picMkLst>
            <pc:docMk/>
            <pc:sldMk cId="3913983244" sldId="366"/>
            <ac:picMk id="2" creationId="{A7AD357E-F798-6948-B825-D6D12F497B0D}"/>
          </ac:picMkLst>
        </pc:picChg>
        <pc:picChg chg="del">
          <ac:chgData name="Nicola Gilles Prinetti" userId="ca177d83-2754-4f94-af13-62d70acabe2d" providerId="ADAL" clId="{036283EB-4DE0-7442-89EE-847D2C803D6D}" dt="2021-11-08T09:28:02.995" v="648" actId="478"/>
          <ac:picMkLst>
            <pc:docMk/>
            <pc:sldMk cId="3913983244" sldId="366"/>
            <ac:picMk id="4" creationId="{97308904-B545-E746-8D5C-D11BEFC1D807}"/>
          </ac:picMkLst>
        </pc:picChg>
        <pc:picChg chg="mod">
          <ac:chgData name="Nicola Gilles Prinetti" userId="ca177d83-2754-4f94-af13-62d70acabe2d" providerId="ADAL" clId="{036283EB-4DE0-7442-89EE-847D2C803D6D}" dt="2021-11-08T09:28:35.684" v="652" actId="166"/>
          <ac:picMkLst>
            <pc:docMk/>
            <pc:sldMk cId="3913983244" sldId="366"/>
            <ac:picMk id="7" creationId="{9AF07AA7-0BC4-7247-879B-FDEF5D84A664}"/>
          </ac:picMkLst>
        </pc:picChg>
      </pc:sldChg>
      <pc:sldChg chg="delSp modSp mod">
        <pc:chgData name="Nicola Gilles Prinetti" userId="ca177d83-2754-4f94-af13-62d70acabe2d" providerId="ADAL" clId="{036283EB-4DE0-7442-89EE-847D2C803D6D}" dt="2021-11-08T09:35:13.146" v="741"/>
        <pc:sldMkLst>
          <pc:docMk/>
          <pc:sldMk cId="2108940442" sldId="367"/>
        </pc:sldMkLst>
        <pc:picChg chg="mod">
          <ac:chgData name="Nicola Gilles Prinetti" userId="ca177d83-2754-4f94-af13-62d70acabe2d" providerId="ADAL" clId="{036283EB-4DE0-7442-89EE-847D2C803D6D}" dt="2021-11-08T09:35:13.146" v="741"/>
          <ac:picMkLst>
            <pc:docMk/>
            <pc:sldMk cId="2108940442" sldId="367"/>
            <ac:picMk id="12" creationId="{D997FFD9-E4CC-5B44-8240-D4D52F800C77}"/>
          </ac:picMkLst>
        </pc:picChg>
        <pc:picChg chg="mod">
          <ac:chgData name="Nicola Gilles Prinetti" userId="ca177d83-2754-4f94-af13-62d70acabe2d" providerId="ADAL" clId="{036283EB-4DE0-7442-89EE-847D2C803D6D}" dt="2021-11-08T09:35:00.957" v="740"/>
          <ac:picMkLst>
            <pc:docMk/>
            <pc:sldMk cId="2108940442" sldId="367"/>
            <ac:picMk id="16" creationId="{8099496D-0700-2547-A8C0-1E97A49746BA}"/>
          </ac:picMkLst>
        </pc:picChg>
        <pc:picChg chg="del">
          <ac:chgData name="Nicola Gilles Prinetti" userId="ca177d83-2754-4f94-af13-62d70acabe2d" providerId="ADAL" clId="{036283EB-4DE0-7442-89EE-847D2C803D6D}" dt="2021-11-08T09:34:41.355" v="731" actId="478"/>
          <ac:picMkLst>
            <pc:docMk/>
            <pc:sldMk cId="2108940442" sldId="367"/>
            <ac:picMk id="17" creationId="{F3F8816A-0F96-ED49-ABA2-B13348A8F1E6}"/>
          </ac:picMkLst>
        </pc:picChg>
      </pc:sldChg>
      <pc:sldChg chg="modSp mod">
        <pc:chgData name="Nicola Gilles Prinetti" userId="ca177d83-2754-4f94-af13-62d70acabe2d" providerId="ADAL" clId="{036283EB-4DE0-7442-89EE-847D2C803D6D}" dt="2021-11-08T09:39:01.259" v="767" actId="1076"/>
        <pc:sldMkLst>
          <pc:docMk/>
          <pc:sldMk cId="703061751" sldId="368"/>
        </pc:sldMkLst>
        <pc:spChg chg="mod">
          <ac:chgData name="Nicola Gilles Prinetti" userId="ca177d83-2754-4f94-af13-62d70acabe2d" providerId="ADAL" clId="{036283EB-4DE0-7442-89EE-847D2C803D6D}" dt="2021-11-08T09:39:01.259" v="767" actId="1076"/>
          <ac:spMkLst>
            <pc:docMk/>
            <pc:sldMk cId="703061751" sldId="368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036283EB-4DE0-7442-89EE-847D2C803D6D}" dt="2021-11-08T09:36:23.150" v="755" actId="1035"/>
          <ac:picMkLst>
            <pc:docMk/>
            <pc:sldMk cId="703061751" sldId="368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036283EB-4DE0-7442-89EE-847D2C803D6D}" dt="2021-11-08T09:39:53.968" v="771" actId="20577"/>
        <pc:sldMkLst>
          <pc:docMk/>
          <pc:sldMk cId="4035168910" sldId="369"/>
        </pc:sldMkLst>
        <pc:spChg chg="mod">
          <ac:chgData name="Nicola Gilles Prinetti" userId="ca177d83-2754-4f94-af13-62d70acabe2d" providerId="ADAL" clId="{036283EB-4DE0-7442-89EE-847D2C803D6D}" dt="2021-11-08T09:39:53.968" v="771" actId="20577"/>
          <ac:spMkLst>
            <pc:docMk/>
            <pc:sldMk cId="4035168910" sldId="369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036283EB-4DE0-7442-89EE-847D2C803D6D}" dt="2021-11-08T09:39:44.471" v="769" actId="1076"/>
          <ac:picMkLst>
            <pc:docMk/>
            <pc:sldMk cId="4035168910" sldId="369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036283EB-4DE0-7442-89EE-847D2C803D6D}" dt="2021-11-08T09:42:02.264" v="778" actId="20577"/>
        <pc:sldMkLst>
          <pc:docMk/>
          <pc:sldMk cId="3741459334" sldId="370"/>
        </pc:sldMkLst>
        <pc:spChg chg="mod">
          <ac:chgData name="Nicola Gilles Prinetti" userId="ca177d83-2754-4f94-af13-62d70acabe2d" providerId="ADAL" clId="{036283EB-4DE0-7442-89EE-847D2C803D6D}" dt="2021-11-08T09:42:02.264" v="778" actId="20577"/>
          <ac:spMkLst>
            <pc:docMk/>
            <pc:sldMk cId="3741459334" sldId="370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036283EB-4DE0-7442-89EE-847D2C803D6D}" dt="2021-11-08T09:41:40.916" v="772" actId="14826"/>
          <ac:picMkLst>
            <pc:docMk/>
            <pc:sldMk cId="3741459334" sldId="370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036283EB-4DE0-7442-89EE-847D2C803D6D}" dt="2021-11-08T09:46:44.155" v="803" actId="1076"/>
        <pc:sldMkLst>
          <pc:docMk/>
          <pc:sldMk cId="1508162771" sldId="371"/>
        </pc:sldMkLst>
        <pc:spChg chg="mod">
          <ac:chgData name="Nicola Gilles Prinetti" userId="ca177d83-2754-4f94-af13-62d70acabe2d" providerId="ADAL" clId="{036283EB-4DE0-7442-89EE-847D2C803D6D}" dt="2021-11-08T09:46:41.650" v="802" actId="1076"/>
          <ac:spMkLst>
            <pc:docMk/>
            <pc:sldMk cId="1508162771" sldId="371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036283EB-4DE0-7442-89EE-847D2C803D6D}" dt="2021-11-08T09:46:44.155" v="803" actId="1076"/>
          <ac:picMkLst>
            <pc:docMk/>
            <pc:sldMk cId="1508162771" sldId="371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036283EB-4DE0-7442-89EE-847D2C803D6D}" dt="2021-11-08T09:57:58.463" v="948" actId="1076"/>
        <pc:sldMkLst>
          <pc:docMk/>
          <pc:sldMk cId="4160221795" sldId="372"/>
        </pc:sldMkLst>
        <pc:spChg chg="mod">
          <ac:chgData name="Nicola Gilles Prinetti" userId="ca177d83-2754-4f94-af13-62d70acabe2d" providerId="ADAL" clId="{036283EB-4DE0-7442-89EE-847D2C803D6D}" dt="2021-11-08T09:57:58.463" v="948" actId="1076"/>
          <ac:spMkLst>
            <pc:docMk/>
            <pc:sldMk cId="4160221795" sldId="372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036283EB-4DE0-7442-89EE-847D2C803D6D}" dt="2021-11-08T09:57:33.584" v="929" actId="14826"/>
          <ac:picMkLst>
            <pc:docMk/>
            <pc:sldMk cId="4160221795" sldId="372"/>
            <ac:picMk id="16" creationId="{8099496D-0700-2547-A8C0-1E97A49746BA}"/>
          </ac:picMkLst>
        </pc:picChg>
      </pc:sldChg>
      <pc:sldChg chg="modSp mod ord">
        <pc:chgData name="Nicola Gilles Prinetti" userId="ca177d83-2754-4f94-af13-62d70acabe2d" providerId="ADAL" clId="{036283EB-4DE0-7442-89EE-847D2C803D6D}" dt="2021-11-08T09:45:23.687" v="789"/>
        <pc:sldMkLst>
          <pc:docMk/>
          <pc:sldMk cId="566141037" sldId="373"/>
        </pc:sldMkLst>
        <pc:spChg chg="mod">
          <ac:chgData name="Nicola Gilles Prinetti" userId="ca177d83-2754-4f94-af13-62d70acabe2d" providerId="ADAL" clId="{036283EB-4DE0-7442-89EE-847D2C803D6D}" dt="2021-11-08T09:45:23.687" v="789"/>
          <ac:spMkLst>
            <pc:docMk/>
            <pc:sldMk cId="566141037" sldId="373"/>
            <ac:spMk id="17" creationId="{DB1A81F1-BC23-EE4B-8836-643B4806F2A3}"/>
          </ac:spMkLst>
        </pc:spChg>
        <pc:picChg chg="mod">
          <ac:chgData name="Nicola Gilles Prinetti" userId="ca177d83-2754-4f94-af13-62d70acabe2d" providerId="ADAL" clId="{036283EB-4DE0-7442-89EE-847D2C803D6D}" dt="2021-11-08T09:45:13.661" v="788"/>
          <ac:picMkLst>
            <pc:docMk/>
            <pc:sldMk cId="566141037" sldId="373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036283EB-4DE0-7442-89EE-847D2C803D6D}" dt="2021-11-08T10:02:54.702" v="961" actId="20577"/>
        <pc:sldMkLst>
          <pc:docMk/>
          <pc:sldMk cId="1886852555" sldId="374"/>
        </pc:sldMkLst>
        <pc:spChg chg="mod">
          <ac:chgData name="Nicola Gilles Prinetti" userId="ca177d83-2754-4f94-af13-62d70acabe2d" providerId="ADAL" clId="{036283EB-4DE0-7442-89EE-847D2C803D6D}" dt="2021-11-08T10:02:54.702" v="961" actId="20577"/>
          <ac:spMkLst>
            <pc:docMk/>
            <pc:sldMk cId="1886852555" sldId="374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036283EB-4DE0-7442-89EE-847D2C803D6D}" dt="2021-11-08T10:02:37.839" v="956" actId="14826"/>
          <ac:picMkLst>
            <pc:docMk/>
            <pc:sldMk cId="1886852555" sldId="374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036283EB-4DE0-7442-89EE-847D2C803D6D}" dt="2021-11-08T10:14:40.540" v="1083" actId="1036"/>
        <pc:sldMkLst>
          <pc:docMk/>
          <pc:sldMk cId="3037203134" sldId="375"/>
        </pc:sldMkLst>
        <pc:spChg chg="mod">
          <ac:chgData name="Nicola Gilles Prinetti" userId="ca177d83-2754-4f94-af13-62d70acabe2d" providerId="ADAL" clId="{036283EB-4DE0-7442-89EE-847D2C803D6D}" dt="2021-11-08T10:13:46.281" v="1065"/>
          <ac:spMkLst>
            <pc:docMk/>
            <pc:sldMk cId="3037203134" sldId="375"/>
            <ac:spMk id="2" creationId="{8DAB76F7-4219-5A48-A404-39097BF990F8}"/>
          </ac:spMkLst>
        </pc:spChg>
        <pc:spChg chg="mod">
          <ac:chgData name="Nicola Gilles Prinetti" userId="ca177d83-2754-4f94-af13-62d70acabe2d" providerId="ADAL" clId="{036283EB-4DE0-7442-89EE-847D2C803D6D}" dt="2021-11-08T10:14:34.787" v="1081" actId="1076"/>
          <ac:spMkLst>
            <pc:docMk/>
            <pc:sldMk cId="3037203134" sldId="375"/>
            <ac:spMk id="8" creationId="{D8CCA92B-3866-8F49-BB6C-B2674F8EC565}"/>
          </ac:spMkLst>
        </pc:spChg>
        <pc:spChg chg="mod">
          <ac:chgData name="Nicola Gilles Prinetti" userId="ca177d83-2754-4f94-af13-62d70acabe2d" providerId="ADAL" clId="{036283EB-4DE0-7442-89EE-847D2C803D6D}" dt="2021-11-08T10:14:34.787" v="1081" actId="1076"/>
          <ac:spMkLst>
            <pc:docMk/>
            <pc:sldMk cId="3037203134" sldId="375"/>
            <ac:spMk id="10" creationId="{AFF307BF-A1F0-E54A-9133-0F8F9172F72E}"/>
          </ac:spMkLst>
        </pc:spChg>
        <pc:picChg chg="mod">
          <ac:chgData name="Nicola Gilles Prinetti" userId="ca177d83-2754-4f94-af13-62d70acabe2d" providerId="ADAL" clId="{036283EB-4DE0-7442-89EE-847D2C803D6D}" dt="2021-11-08T10:14:34.787" v="1081" actId="1076"/>
          <ac:picMkLst>
            <pc:docMk/>
            <pc:sldMk cId="3037203134" sldId="375"/>
            <ac:picMk id="6" creationId="{45D6846B-7F72-214E-8AE0-B6A1C158BC64}"/>
          </ac:picMkLst>
        </pc:picChg>
        <pc:picChg chg="mod">
          <ac:chgData name="Nicola Gilles Prinetti" userId="ca177d83-2754-4f94-af13-62d70acabe2d" providerId="ADAL" clId="{036283EB-4DE0-7442-89EE-847D2C803D6D}" dt="2021-11-08T10:13:15.259" v="1062" actId="1076"/>
          <ac:picMkLst>
            <pc:docMk/>
            <pc:sldMk cId="3037203134" sldId="375"/>
            <ac:picMk id="7" creationId="{9AF07AA7-0BC4-7247-879B-FDEF5D84A664}"/>
          </ac:picMkLst>
        </pc:picChg>
        <pc:picChg chg="mod">
          <ac:chgData name="Nicola Gilles Prinetti" userId="ca177d83-2754-4f94-af13-62d70acabe2d" providerId="ADAL" clId="{036283EB-4DE0-7442-89EE-847D2C803D6D}" dt="2021-11-08T10:14:34.787" v="1081" actId="1076"/>
          <ac:picMkLst>
            <pc:docMk/>
            <pc:sldMk cId="3037203134" sldId="375"/>
            <ac:picMk id="9" creationId="{CE82C202-C09D-774D-8CB7-986ED78A9CF1}"/>
          </ac:picMkLst>
        </pc:picChg>
        <pc:picChg chg="mod">
          <ac:chgData name="Nicola Gilles Prinetti" userId="ca177d83-2754-4f94-af13-62d70acabe2d" providerId="ADAL" clId="{036283EB-4DE0-7442-89EE-847D2C803D6D}" dt="2021-11-08T10:14:40.540" v="1083" actId="1036"/>
          <ac:picMkLst>
            <pc:docMk/>
            <pc:sldMk cId="3037203134" sldId="375"/>
            <ac:picMk id="16" creationId="{8099496D-0700-2547-A8C0-1E97A49746BA}"/>
          </ac:picMkLst>
        </pc:picChg>
      </pc:sldChg>
      <pc:sldChg chg="addSp delSp modSp mod">
        <pc:chgData name="Nicola Gilles Prinetti" userId="ca177d83-2754-4f94-af13-62d70acabe2d" providerId="ADAL" clId="{036283EB-4DE0-7442-89EE-847D2C803D6D}" dt="2021-11-08T10:19:59.810" v="1136" actId="20577"/>
        <pc:sldMkLst>
          <pc:docMk/>
          <pc:sldMk cId="3091178031" sldId="376"/>
        </pc:sldMkLst>
        <pc:spChg chg="mod">
          <ac:chgData name="Nicola Gilles Prinetti" userId="ca177d83-2754-4f94-af13-62d70acabe2d" providerId="ADAL" clId="{036283EB-4DE0-7442-89EE-847D2C803D6D}" dt="2021-11-08T10:19:23.760" v="1128" actId="1035"/>
          <ac:spMkLst>
            <pc:docMk/>
            <pc:sldMk cId="3091178031" sldId="376"/>
            <ac:spMk id="2" creationId="{8DAB76F7-4219-5A48-A404-39097BF990F8}"/>
          </ac:spMkLst>
        </pc:spChg>
        <pc:spChg chg="mod">
          <ac:chgData name="Nicola Gilles Prinetti" userId="ca177d83-2754-4f94-af13-62d70acabe2d" providerId="ADAL" clId="{036283EB-4DE0-7442-89EE-847D2C803D6D}" dt="2021-11-08T10:19:59.810" v="1136" actId="20577"/>
          <ac:spMkLst>
            <pc:docMk/>
            <pc:sldMk cId="3091178031" sldId="376"/>
            <ac:spMk id="8" creationId="{D8CCA92B-3866-8F49-BB6C-B2674F8EC565}"/>
          </ac:spMkLst>
        </pc:spChg>
        <pc:spChg chg="mod">
          <ac:chgData name="Nicola Gilles Prinetti" userId="ca177d83-2754-4f94-af13-62d70acabe2d" providerId="ADAL" clId="{036283EB-4DE0-7442-89EE-847D2C803D6D}" dt="2021-11-08T10:19:36.336" v="1129"/>
          <ac:spMkLst>
            <pc:docMk/>
            <pc:sldMk cId="3091178031" sldId="376"/>
            <ac:spMk id="10" creationId="{AFF307BF-A1F0-E54A-9133-0F8F9172F72E}"/>
          </ac:spMkLst>
        </pc:spChg>
        <pc:picChg chg="add del mod">
          <ac:chgData name="Nicola Gilles Prinetti" userId="ca177d83-2754-4f94-af13-62d70acabe2d" providerId="ADAL" clId="{036283EB-4DE0-7442-89EE-847D2C803D6D}" dt="2021-11-08T10:17:39.300" v="1113" actId="478"/>
          <ac:picMkLst>
            <pc:docMk/>
            <pc:sldMk cId="3091178031" sldId="376"/>
            <ac:picMk id="11" creationId="{872629CC-0DD2-DA41-9CA8-A05497CDC93C}"/>
          </ac:picMkLst>
        </pc:picChg>
        <pc:picChg chg="mod">
          <ac:chgData name="Nicola Gilles Prinetti" userId="ca177d83-2754-4f94-af13-62d70acabe2d" providerId="ADAL" clId="{036283EB-4DE0-7442-89EE-847D2C803D6D}" dt="2021-11-08T10:19:18.182" v="1120" actId="12788"/>
          <ac:picMkLst>
            <pc:docMk/>
            <pc:sldMk cId="3091178031" sldId="376"/>
            <ac:picMk id="16" creationId="{8099496D-0700-2547-A8C0-1E97A49746BA}"/>
          </ac:picMkLst>
        </pc:picChg>
      </pc:sldChg>
      <pc:sldChg chg="delSp modSp mod ord">
        <pc:chgData name="Nicola Gilles Prinetti" userId="ca177d83-2754-4f94-af13-62d70acabe2d" providerId="ADAL" clId="{036283EB-4DE0-7442-89EE-847D2C803D6D}" dt="2021-11-08T10:09:53.027" v="1051"/>
        <pc:sldMkLst>
          <pc:docMk/>
          <pc:sldMk cId="898503983" sldId="377"/>
        </pc:sldMkLst>
        <pc:spChg chg="mod">
          <ac:chgData name="Nicola Gilles Prinetti" userId="ca177d83-2754-4f94-af13-62d70acabe2d" providerId="ADAL" clId="{036283EB-4DE0-7442-89EE-847D2C803D6D}" dt="2021-11-08T10:09:23.629" v="1037"/>
          <ac:spMkLst>
            <pc:docMk/>
            <pc:sldMk cId="898503983" sldId="377"/>
            <ac:spMk id="2" creationId="{8DAB76F7-4219-5A48-A404-39097BF990F8}"/>
          </ac:spMkLst>
        </pc:spChg>
        <pc:spChg chg="mod">
          <ac:chgData name="Nicola Gilles Prinetti" userId="ca177d83-2754-4f94-af13-62d70acabe2d" providerId="ADAL" clId="{036283EB-4DE0-7442-89EE-847D2C803D6D}" dt="2021-11-08T10:08:55.290" v="1034" actId="1076"/>
          <ac:spMkLst>
            <pc:docMk/>
            <pc:sldMk cId="898503983" sldId="377"/>
            <ac:spMk id="8" creationId="{D8CCA92B-3866-8F49-BB6C-B2674F8EC565}"/>
          </ac:spMkLst>
        </pc:spChg>
        <pc:spChg chg="mod">
          <ac:chgData name="Nicola Gilles Prinetti" userId="ca177d83-2754-4f94-af13-62d70acabe2d" providerId="ADAL" clId="{036283EB-4DE0-7442-89EE-847D2C803D6D}" dt="2021-11-08T10:09:53.027" v="1051"/>
          <ac:spMkLst>
            <pc:docMk/>
            <pc:sldMk cId="898503983" sldId="377"/>
            <ac:spMk id="11" creationId="{7A5CF2CD-20A5-1A47-B297-1CEEBF26A6BE}"/>
          </ac:spMkLst>
        </pc:spChg>
        <pc:picChg chg="del">
          <ac:chgData name="Nicola Gilles Prinetti" userId="ca177d83-2754-4f94-af13-62d70acabe2d" providerId="ADAL" clId="{036283EB-4DE0-7442-89EE-847D2C803D6D}" dt="2021-11-08T10:07:35.772" v="1000" actId="478"/>
          <ac:picMkLst>
            <pc:docMk/>
            <pc:sldMk cId="898503983" sldId="377"/>
            <ac:picMk id="12" creationId="{117A620A-F026-AE4A-97AA-ACAB3A772F8E}"/>
          </ac:picMkLst>
        </pc:picChg>
        <pc:picChg chg="del mod">
          <ac:chgData name="Nicola Gilles Prinetti" userId="ca177d83-2754-4f94-af13-62d70acabe2d" providerId="ADAL" clId="{036283EB-4DE0-7442-89EE-847D2C803D6D}" dt="2021-11-08T10:07:57.956" v="1005" actId="478"/>
          <ac:picMkLst>
            <pc:docMk/>
            <pc:sldMk cId="898503983" sldId="377"/>
            <ac:picMk id="13" creationId="{24D6D804-A128-8840-B64E-1703042EDC6A}"/>
          </ac:picMkLst>
        </pc:picChg>
        <pc:picChg chg="mod">
          <ac:chgData name="Nicola Gilles Prinetti" userId="ca177d83-2754-4f94-af13-62d70acabe2d" providerId="ADAL" clId="{036283EB-4DE0-7442-89EE-847D2C803D6D}" dt="2021-11-08T10:08:34.560" v="1026" actId="1036"/>
          <ac:picMkLst>
            <pc:docMk/>
            <pc:sldMk cId="898503983" sldId="377"/>
            <ac:picMk id="16" creationId="{8099496D-0700-2547-A8C0-1E97A49746BA}"/>
          </ac:picMkLst>
        </pc:picChg>
      </pc:sldChg>
      <pc:sldChg chg="modSp mod ord">
        <pc:chgData name="Nicola Gilles Prinetti" userId="ca177d83-2754-4f94-af13-62d70acabe2d" providerId="ADAL" clId="{036283EB-4DE0-7442-89EE-847D2C803D6D}" dt="2021-11-08T10:12:06.668" v="1055"/>
        <pc:sldMkLst>
          <pc:docMk/>
          <pc:sldMk cId="977242627" sldId="378"/>
        </pc:sldMkLst>
        <pc:spChg chg="mod">
          <ac:chgData name="Nicola Gilles Prinetti" userId="ca177d83-2754-4f94-af13-62d70acabe2d" providerId="ADAL" clId="{036283EB-4DE0-7442-89EE-847D2C803D6D}" dt="2021-11-08T10:12:06.668" v="1055"/>
          <ac:spMkLst>
            <pc:docMk/>
            <pc:sldMk cId="977242627" sldId="378"/>
            <ac:spMk id="17" creationId="{DB1A81F1-BC23-EE4B-8836-643B4806F2A3}"/>
          </ac:spMkLst>
        </pc:spChg>
        <pc:picChg chg="mod">
          <ac:chgData name="Nicola Gilles Prinetti" userId="ca177d83-2754-4f94-af13-62d70acabe2d" providerId="ADAL" clId="{036283EB-4DE0-7442-89EE-847D2C803D6D}" dt="2021-11-08T10:11:58.445" v="1054"/>
          <ac:picMkLst>
            <pc:docMk/>
            <pc:sldMk cId="977242627" sldId="378"/>
            <ac:picMk id="16" creationId="{8099496D-0700-2547-A8C0-1E97A49746BA}"/>
          </ac:picMkLst>
        </pc:picChg>
      </pc:sldChg>
      <pc:sldChg chg="del">
        <pc:chgData name="Nicola Gilles Prinetti" userId="ca177d83-2754-4f94-af13-62d70acabe2d" providerId="ADAL" clId="{036283EB-4DE0-7442-89EE-847D2C803D6D}" dt="2021-11-08T10:20:21.795" v="1137" actId="2696"/>
        <pc:sldMkLst>
          <pc:docMk/>
          <pc:sldMk cId="1325392882" sldId="379"/>
        </pc:sldMkLst>
      </pc:sldChg>
      <pc:sldChg chg="del">
        <pc:chgData name="Nicola Gilles Prinetti" userId="ca177d83-2754-4f94-af13-62d70acabe2d" providerId="ADAL" clId="{036283EB-4DE0-7442-89EE-847D2C803D6D}" dt="2021-11-08T10:20:21.795" v="1137" actId="2696"/>
        <pc:sldMkLst>
          <pc:docMk/>
          <pc:sldMk cId="3726176724" sldId="380"/>
        </pc:sldMkLst>
      </pc:sldChg>
      <pc:sldChg chg="delSp modSp add del mod">
        <pc:chgData name="Nicola Gilles Prinetti" userId="ca177d83-2754-4f94-af13-62d70acabe2d" providerId="ADAL" clId="{036283EB-4DE0-7442-89EE-847D2C803D6D}" dt="2021-11-08T08:49:08.178" v="147" actId="2696"/>
        <pc:sldMkLst>
          <pc:docMk/>
          <pc:sldMk cId="417728169" sldId="382"/>
        </pc:sldMkLst>
        <pc:spChg chg="mod">
          <ac:chgData name="Nicola Gilles Prinetti" userId="ca177d83-2754-4f94-af13-62d70acabe2d" providerId="ADAL" clId="{036283EB-4DE0-7442-89EE-847D2C803D6D}" dt="2021-11-08T08:47:30.203" v="141" actId="1035"/>
          <ac:spMkLst>
            <pc:docMk/>
            <pc:sldMk cId="417728169" sldId="382"/>
            <ac:spMk id="6" creationId="{7F212161-F8CB-B44F-A4CE-490988A6FAAB}"/>
          </ac:spMkLst>
        </pc:spChg>
        <pc:spChg chg="del">
          <ac:chgData name="Nicola Gilles Prinetti" userId="ca177d83-2754-4f94-af13-62d70acabe2d" providerId="ADAL" clId="{036283EB-4DE0-7442-89EE-847D2C803D6D}" dt="2021-11-08T08:46:32.485" v="112" actId="478"/>
          <ac:spMkLst>
            <pc:docMk/>
            <pc:sldMk cId="417728169" sldId="382"/>
            <ac:spMk id="11" creationId="{BC63053A-7D32-AE44-8AFB-D604F59CA55A}"/>
          </ac:spMkLst>
        </pc:spChg>
        <pc:picChg chg="mod">
          <ac:chgData name="Nicola Gilles Prinetti" userId="ca177d83-2754-4f94-af13-62d70acabe2d" providerId="ADAL" clId="{036283EB-4DE0-7442-89EE-847D2C803D6D}" dt="2021-11-08T08:47:50.204" v="142" actId="14826"/>
          <ac:picMkLst>
            <pc:docMk/>
            <pc:sldMk cId="417728169" sldId="382"/>
            <ac:picMk id="3" creationId="{C04685B1-BED2-6746-9C63-166DB4D67C05}"/>
          </ac:picMkLst>
        </pc:picChg>
      </pc:sldChg>
      <pc:sldChg chg="modSp add mod">
        <pc:chgData name="Nicola Gilles Prinetti" userId="ca177d83-2754-4f94-af13-62d70acabe2d" providerId="ADAL" clId="{036283EB-4DE0-7442-89EE-847D2C803D6D}" dt="2021-11-08T08:52:11.930" v="155" actId="12788"/>
        <pc:sldMkLst>
          <pc:docMk/>
          <pc:sldMk cId="846826895" sldId="383"/>
        </pc:sldMkLst>
        <pc:spChg chg="mod">
          <ac:chgData name="Nicola Gilles Prinetti" userId="ca177d83-2754-4f94-af13-62d70acabe2d" providerId="ADAL" clId="{036283EB-4DE0-7442-89EE-847D2C803D6D}" dt="2021-11-08T08:49:23.337" v="152" actId="1036"/>
          <ac:spMkLst>
            <pc:docMk/>
            <pc:sldMk cId="846826895" sldId="383"/>
            <ac:spMk id="6" creationId="{7F212161-F8CB-B44F-A4CE-490988A6FAAB}"/>
          </ac:spMkLst>
        </pc:spChg>
        <pc:picChg chg="mod">
          <ac:chgData name="Nicola Gilles Prinetti" userId="ca177d83-2754-4f94-af13-62d70acabe2d" providerId="ADAL" clId="{036283EB-4DE0-7442-89EE-847D2C803D6D}" dt="2021-11-08T08:52:11.930" v="155" actId="12788"/>
          <ac:picMkLst>
            <pc:docMk/>
            <pc:sldMk cId="846826895" sldId="383"/>
            <ac:picMk id="9" creationId="{C7A24FB3-4CA6-6C40-A1CC-F28A19900D15}"/>
          </ac:picMkLst>
        </pc:picChg>
      </pc:sldChg>
      <pc:sldChg chg="addSp delSp modSp add mod">
        <pc:chgData name="Nicola Gilles Prinetti" userId="ca177d83-2754-4f94-af13-62d70acabe2d" providerId="ADAL" clId="{036283EB-4DE0-7442-89EE-847D2C803D6D}" dt="2021-11-08T09:06:51.594" v="534" actId="165"/>
        <pc:sldMkLst>
          <pc:docMk/>
          <pc:sldMk cId="3063480425" sldId="384"/>
        </pc:sldMkLst>
        <pc:spChg chg="mod topLvl">
          <ac:chgData name="Nicola Gilles Prinetti" userId="ca177d83-2754-4f94-af13-62d70acabe2d" providerId="ADAL" clId="{036283EB-4DE0-7442-89EE-847D2C803D6D}" dt="2021-11-08T09:06:22.642" v="533" actId="1035"/>
          <ac:spMkLst>
            <pc:docMk/>
            <pc:sldMk cId="3063480425" sldId="384"/>
            <ac:spMk id="2" creationId="{AB059F32-ADBA-E04C-876E-71E4DFB6C297}"/>
          </ac:spMkLst>
        </pc:spChg>
        <pc:spChg chg="mod topLvl">
          <ac:chgData name="Nicola Gilles Prinetti" userId="ca177d83-2754-4f94-af13-62d70acabe2d" providerId="ADAL" clId="{036283EB-4DE0-7442-89EE-847D2C803D6D}" dt="2021-11-08T09:06:22.642" v="533" actId="1035"/>
          <ac:spMkLst>
            <pc:docMk/>
            <pc:sldMk cId="3063480425" sldId="384"/>
            <ac:spMk id="6" creationId="{7F212161-F8CB-B44F-A4CE-490988A6FAAB}"/>
          </ac:spMkLst>
        </pc:spChg>
        <pc:grpChg chg="add del mod">
          <ac:chgData name="Nicola Gilles Prinetti" userId="ca177d83-2754-4f94-af13-62d70acabe2d" providerId="ADAL" clId="{036283EB-4DE0-7442-89EE-847D2C803D6D}" dt="2021-11-08T09:04:51.406" v="430" actId="165"/>
          <ac:grpSpMkLst>
            <pc:docMk/>
            <pc:sldMk cId="3063480425" sldId="384"/>
            <ac:grpSpMk id="7" creationId="{FAA7205C-380B-5045-A76E-E5DEBB1DF8C2}"/>
          </ac:grpSpMkLst>
        </pc:grpChg>
        <pc:grpChg chg="add del mod">
          <ac:chgData name="Nicola Gilles Prinetti" userId="ca177d83-2754-4f94-af13-62d70acabe2d" providerId="ADAL" clId="{036283EB-4DE0-7442-89EE-847D2C803D6D}" dt="2021-11-08T09:06:51.594" v="534" actId="165"/>
          <ac:grpSpMkLst>
            <pc:docMk/>
            <pc:sldMk cId="3063480425" sldId="384"/>
            <ac:grpSpMk id="10" creationId="{AA1F0F75-7A34-7543-8107-F2FA54C34571}"/>
          </ac:grpSpMkLst>
        </pc:grpChg>
        <pc:picChg chg="mod topLvl">
          <ac:chgData name="Nicola Gilles Prinetti" userId="ca177d83-2754-4f94-af13-62d70acabe2d" providerId="ADAL" clId="{036283EB-4DE0-7442-89EE-847D2C803D6D}" dt="2021-11-08T09:06:22.642" v="533" actId="1035"/>
          <ac:picMkLst>
            <pc:docMk/>
            <pc:sldMk cId="3063480425" sldId="384"/>
            <ac:picMk id="4" creationId="{6B52E825-0798-B54B-9AED-0FCE6C98CA02}"/>
          </ac:picMkLst>
        </pc:picChg>
        <pc:picChg chg="mod topLvl">
          <ac:chgData name="Nicola Gilles Prinetti" userId="ca177d83-2754-4f94-af13-62d70acabe2d" providerId="ADAL" clId="{036283EB-4DE0-7442-89EE-847D2C803D6D}" dt="2021-11-08T09:06:22.642" v="533" actId="1035"/>
          <ac:picMkLst>
            <pc:docMk/>
            <pc:sldMk cId="3063480425" sldId="384"/>
            <ac:picMk id="5" creationId="{1EFD9F31-18F8-A24F-BC32-D5443F8EAC5E}"/>
          </ac:picMkLst>
        </pc:picChg>
        <pc:picChg chg="add mod topLvl modCrop">
          <ac:chgData name="Nicola Gilles Prinetti" userId="ca177d83-2754-4f94-af13-62d70acabe2d" providerId="ADAL" clId="{036283EB-4DE0-7442-89EE-847D2C803D6D}" dt="2021-11-08T09:06:51.594" v="534" actId="165"/>
          <ac:picMkLst>
            <pc:docMk/>
            <pc:sldMk cId="3063480425" sldId="384"/>
            <ac:picMk id="8" creationId="{5D663D24-8796-1F41-928B-59B71EB90B7D}"/>
          </ac:picMkLst>
        </pc:picChg>
        <pc:picChg chg="mod topLvl modCrop">
          <ac:chgData name="Nicola Gilles Prinetti" userId="ca177d83-2754-4f94-af13-62d70acabe2d" providerId="ADAL" clId="{036283EB-4DE0-7442-89EE-847D2C803D6D}" dt="2021-11-08T09:06:51.594" v="534" actId="165"/>
          <ac:picMkLst>
            <pc:docMk/>
            <pc:sldMk cId="3063480425" sldId="384"/>
            <ac:picMk id="9" creationId="{C7A24FB3-4CA6-6C40-A1CC-F28A19900D15}"/>
          </ac:picMkLst>
        </pc:picChg>
      </pc:sldChg>
      <pc:sldChg chg="addSp delSp modSp add mod">
        <pc:chgData name="Nicola Gilles Prinetti" userId="ca177d83-2754-4f94-af13-62d70acabe2d" providerId="ADAL" clId="{036283EB-4DE0-7442-89EE-847D2C803D6D}" dt="2021-11-08T09:21:51.933" v="616" actId="14100"/>
        <pc:sldMkLst>
          <pc:docMk/>
          <pc:sldMk cId="4286271647" sldId="385"/>
        </pc:sldMkLst>
        <pc:spChg chg="del">
          <ac:chgData name="Nicola Gilles Prinetti" userId="ca177d83-2754-4f94-af13-62d70acabe2d" providerId="ADAL" clId="{036283EB-4DE0-7442-89EE-847D2C803D6D}" dt="2021-11-08T09:19:53.538" v="588" actId="478"/>
          <ac:spMkLst>
            <pc:docMk/>
            <pc:sldMk cId="4286271647" sldId="385"/>
            <ac:spMk id="6" creationId="{7F212161-F8CB-B44F-A4CE-490988A6FAAB}"/>
          </ac:spMkLst>
        </pc:spChg>
        <pc:spChg chg="mod">
          <ac:chgData name="Nicola Gilles Prinetti" userId="ca177d83-2754-4f94-af13-62d70acabe2d" providerId="ADAL" clId="{036283EB-4DE0-7442-89EE-847D2C803D6D}" dt="2021-11-08T09:21:10.549" v="601" actId="1035"/>
          <ac:spMkLst>
            <pc:docMk/>
            <pc:sldMk cId="4286271647" sldId="385"/>
            <ac:spMk id="7" creationId="{A543FE1D-7836-7943-817D-0AC8641AF7AA}"/>
          </ac:spMkLst>
        </pc:spChg>
        <pc:spChg chg="add mod">
          <ac:chgData name="Nicola Gilles Prinetti" userId="ca177d83-2754-4f94-af13-62d70acabe2d" providerId="ADAL" clId="{036283EB-4DE0-7442-89EE-847D2C803D6D}" dt="2021-11-08T09:21:51.933" v="616" actId="14100"/>
          <ac:spMkLst>
            <pc:docMk/>
            <pc:sldMk cId="4286271647" sldId="385"/>
            <ac:spMk id="9" creationId="{3858DACF-238E-B843-B6A3-76035798F29F}"/>
          </ac:spMkLst>
        </pc:spChg>
        <pc:spChg chg="add mod">
          <ac:chgData name="Nicola Gilles Prinetti" userId="ca177d83-2754-4f94-af13-62d70acabe2d" providerId="ADAL" clId="{036283EB-4DE0-7442-89EE-847D2C803D6D}" dt="2021-11-08T09:21:25.627" v="611" actId="1038"/>
          <ac:spMkLst>
            <pc:docMk/>
            <pc:sldMk cId="4286271647" sldId="385"/>
            <ac:spMk id="13" creationId="{EB499666-D143-7648-AD9D-A6681555B67B}"/>
          </ac:spMkLst>
        </pc:spChg>
        <pc:picChg chg="mod">
          <ac:chgData name="Nicola Gilles Prinetti" userId="ca177d83-2754-4f94-af13-62d70acabe2d" providerId="ADAL" clId="{036283EB-4DE0-7442-89EE-847D2C803D6D}" dt="2021-11-08T09:21:10.549" v="601" actId="1035"/>
          <ac:picMkLst>
            <pc:docMk/>
            <pc:sldMk cId="4286271647" sldId="385"/>
            <ac:picMk id="2" creationId="{1A115F4D-A7A1-0A4F-A843-FED986251D43}"/>
          </ac:picMkLst>
        </pc:picChg>
        <pc:picChg chg="mod">
          <ac:chgData name="Nicola Gilles Prinetti" userId="ca177d83-2754-4f94-af13-62d70acabe2d" providerId="ADAL" clId="{036283EB-4DE0-7442-89EE-847D2C803D6D}" dt="2021-11-08T09:21:10.549" v="601" actId="1035"/>
          <ac:picMkLst>
            <pc:docMk/>
            <pc:sldMk cId="4286271647" sldId="385"/>
            <ac:picMk id="10" creationId="{DDB5D4F4-C066-9C4A-8B2E-02E38F900BC2}"/>
          </ac:picMkLst>
        </pc:picChg>
        <pc:picChg chg="add mod">
          <ac:chgData name="Nicola Gilles Prinetti" userId="ca177d83-2754-4f94-af13-62d70acabe2d" providerId="ADAL" clId="{036283EB-4DE0-7442-89EE-847D2C803D6D}" dt="2021-11-08T09:21:25.627" v="611" actId="1038"/>
          <ac:picMkLst>
            <pc:docMk/>
            <pc:sldMk cId="4286271647" sldId="385"/>
            <ac:picMk id="11" creationId="{526FEEAD-AECB-BC49-8726-4D7C7875EEBE}"/>
          </ac:picMkLst>
        </pc:picChg>
        <pc:picChg chg="add mod">
          <ac:chgData name="Nicola Gilles Prinetti" userId="ca177d83-2754-4f94-af13-62d70acabe2d" providerId="ADAL" clId="{036283EB-4DE0-7442-89EE-847D2C803D6D}" dt="2021-11-08T09:21:25.627" v="611" actId="1038"/>
          <ac:picMkLst>
            <pc:docMk/>
            <pc:sldMk cId="4286271647" sldId="385"/>
            <ac:picMk id="12" creationId="{686E16E6-A359-A745-8240-0D344787E95B}"/>
          </ac:picMkLst>
        </pc:picChg>
      </pc:sldChg>
      <pc:sldChg chg="addSp delSp modSp add mod">
        <pc:chgData name="Nicola Gilles Prinetti" userId="ca177d83-2754-4f94-af13-62d70acabe2d" providerId="ADAL" clId="{036283EB-4DE0-7442-89EE-847D2C803D6D}" dt="2021-11-08T09:25:07.574" v="631" actId="14100"/>
        <pc:sldMkLst>
          <pc:docMk/>
          <pc:sldMk cId="1537117951" sldId="386"/>
        </pc:sldMkLst>
        <pc:spChg chg="del">
          <ac:chgData name="Nicola Gilles Prinetti" userId="ca177d83-2754-4f94-af13-62d70acabe2d" providerId="ADAL" clId="{036283EB-4DE0-7442-89EE-847D2C803D6D}" dt="2021-11-08T09:24:51.592" v="627" actId="478"/>
          <ac:spMkLst>
            <pc:docMk/>
            <pc:sldMk cId="1537117951" sldId="386"/>
            <ac:spMk id="7" creationId="{A543FE1D-7836-7943-817D-0AC8641AF7AA}"/>
          </ac:spMkLst>
        </pc:spChg>
        <pc:spChg chg="del">
          <ac:chgData name="Nicola Gilles Prinetti" userId="ca177d83-2754-4f94-af13-62d70acabe2d" providerId="ADAL" clId="{036283EB-4DE0-7442-89EE-847D2C803D6D}" dt="2021-11-08T09:24:04.741" v="622" actId="478"/>
          <ac:spMkLst>
            <pc:docMk/>
            <pc:sldMk cId="1537117951" sldId="386"/>
            <ac:spMk id="9" creationId="{3858DACF-238E-B843-B6A3-76035798F29F}"/>
          </ac:spMkLst>
        </pc:spChg>
        <pc:spChg chg="del">
          <ac:chgData name="Nicola Gilles Prinetti" userId="ca177d83-2754-4f94-af13-62d70acabe2d" providerId="ADAL" clId="{036283EB-4DE0-7442-89EE-847D2C803D6D}" dt="2021-11-08T09:24:04.741" v="622" actId="478"/>
          <ac:spMkLst>
            <pc:docMk/>
            <pc:sldMk cId="1537117951" sldId="386"/>
            <ac:spMk id="13" creationId="{EB499666-D143-7648-AD9D-A6681555B67B}"/>
          </ac:spMkLst>
        </pc:spChg>
        <pc:spChg chg="add mod">
          <ac:chgData name="Nicola Gilles Prinetti" userId="ca177d83-2754-4f94-af13-62d70acabe2d" providerId="ADAL" clId="{036283EB-4DE0-7442-89EE-847D2C803D6D}" dt="2021-11-08T09:24:36.336" v="624" actId="1076"/>
          <ac:spMkLst>
            <pc:docMk/>
            <pc:sldMk cId="1537117951" sldId="386"/>
            <ac:spMk id="14" creationId="{3E170184-8792-7546-85A4-47DA6A54243F}"/>
          </ac:spMkLst>
        </pc:spChg>
        <pc:spChg chg="add mod">
          <ac:chgData name="Nicola Gilles Prinetti" userId="ca177d83-2754-4f94-af13-62d70acabe2d" providerId="ADAL" clId="{036283EB-4DE0-7442-89EE-847D2C803D6D}" dt="2021-11-08T09:25:07.574" v="631" actId="14100"/>
          <ac:spMkLst>
            <pc:docMk/>
            <pc:sldMk cId="1537117951" sldId="386"/>
            <ac:spMk id="15" creationId="{D3DBC8F0-9043-F146-A319-0E878A27162A}"/>
          </ac:spMkLst>
        </pc:spChg>
        <pc:picChg chg="mod">
          <ac:chgData name="Nicola Gilles Prinetti" userId="ca177d83-2754-4f94-af13-62d70acabe2d" providerId="ADAL" clId="{036283EB-4DE0-7442-89EE-847D2C803D6D}" dt="2021-11-08T09:23:39.610" v="621" actId="1038"/>
          <ac:picMkLst>
            <pc:docMk/>
            <pc:sldMk cId="1537117951" sldId="386"/>
            <ac:picMk id="2" creationId="{1A115F4D-A7A1-0A4F-A843-FED986251D43}"/>
          </ac:picMkLst>
        </pc:picChg>
        <pc:picChg chg="del">
          <ac:chgData name="Nicola Gilles Prinetti" userId="ca177d83-2754-4f94-af13-62d70acabe2d" providerId="ADAL" clId="{036283EB-4DE0-7442-89EE-847D2C803D6D}" dt="2021-11-08T09:24:54.766" v="628" actId="478"/>
          <ac:picMkLst>
            <pc:docMk/>
            <pc:sldMk cId="1537117951" sldId="386"/>
            <ac:picMk id="10" creationId="{DDB5D4F4-C066-9C4A-8B2E-02E38F900BC2}"/>
          </ac:picMkLst>
        </pc:picChg>
        <pc:picChg chg="del">
          <ac:chgData name="Nicola Gilles Prinetti" userId="ca177d83-2754-4f94-af13-62d70acabe2d" providerId="ADAL" clId="{036283EB-4DE0-7442-89EE-847D2C803D6D}" dt="2021-11-08T09:24:04.741" v="622" actId="478"/>
          <ac:picMkLst>
            <pc:docMk/>
            <pc:sldMk cId="1537117951" sldId="386"/>
            <ac:picMk id="11" creationId="{526FEEAD-AECB-BC49-8726-4D7C7875EEBE}"/>
          </ac:picMkLst>
        </pc:picChg>
        <pc:picChg chg="del">
          <ac:chgData name="Nicola Gilles Prinetti" userId="ca177d83-2754-4f94-af13-62d70acabe2d" providerId="ADAL" clId="{036283EB-4DE0-7442-89EE-847D2C803D6D}" dt="2021-11-08T09:24:04.741" v="622" actId="478"/>
          <ac:picMkLst>
            <pc:docMk/>
            <pc:sldMk cId="1537117951" sldId="386"/>
            <ac:picMk id="12" creationId="{686E16E6-A359-A745-8240-0D344787E95B}"/>
          </ac:picMkLst>
        </pc:picChg>
      </pc:sldChg>
      <pc:sldChg chg="addSp delSp modSp add mod">
        <pc:chgData name="Nicola Gilles Prinetti" userId="ca177d83-2754-4f94-af13-62d70acabe2d" providerId="ADAL" clId="{036283EB-4DE0-7442-89EE-847D2C803D6D}" dt="2021-11-08T09:26:49.601" v="645" actId="1038"/>
        <pc:sldMkLst>
          <pc:docMk/>
          <pc:sldMk cId="2215999097" sldId="387"/>
        </pc:sldMkLst>
        <pc:spChg chg="add mod">
          <ac:chgData name="Nicola Gilles Prinetti" userId="ca177d83-2754-4f94-af13-62d70acabe2d" providerId="ADAL" clId="{036283EB-4DE0-7442-89EE-847D2C803D6D}" dt="2021-11-08T09:26:49.601" v="645" actId="1038"/>
          <ac:spMkLst>
            <pc:docMk/>
            <pc:sldMk cId="2215999097" sldId="387"/>
            <ac:spMk id="7" creationId="{CF5913C8-AEE1-784E-B850-19144B0C99C8}"/>
          </ac:spMkLst>
        </pc:spChg>
        <pc:spChg chg="del">
          <ac:chgData name="Nicola Gilles Prinetti" userId="ca177d83-2754-4f94-af13-62d70acabe2d" providerId="ADAL" clId="{036283EB-4DE0-7442-89EE-847D2C803D6D}" dt="2021-11-08T09:26:32.344" v="633" actId="478"/>
          <ac:spMkLst>
            <pc:docMk/>
            <pc:sldMk cId="2215999097" sldId="387"/>
            <ac:spMk id="14" creationId="{3E170184-8792-7546-85A4-47DA6A54243F}"/>
          </ac:spMkLst>
        </pc:spChg>
        <pc:spChg chg="del">
          <ac:chgData name="Nicola Gilles Prinetti" userId="ca177d83-2754-4f94-af13-62d70acabe2d" providerId="ADAL" clId="{036283EB-4DE0-7442-89EE-847D2C803D6D}" dt="2021-11-08T09:26:34.286" v="634" actId="478"/>
          <ac:spMkLst>
            <pc:docMk/>
            <pc:sldMk cId="2215999097" sldId="387"/>
            <ac:spMk id="15" creationId="{D3DBC8F0-9043-F146-A319-0E878A27162A}"/>
          </ac:spMkLst>
        </pc:spChg>
      </pc:sldChg>
      <pc:sldChg chg="modSp add mod">
        <pc:chgData name="Nicola Gilles Prinetti" userId="ca177d83-2754-4f94-af13-62d70acabe2d" providerId="ADAL" clId="{036283EB-4DE0-7442-89EE-847D2C803D6D}" dt="2021-11-08T09:43:31.600" v="786" actId="20577"/>
        <pc:sldMkLst>
          <pc:docMk/>
          <pc:sldMk cId="2643934368" sldId="388"/>
        </pc:sldMkLst>
        <pc:spChg chg="mod">
          <ac:chgData name="Nicola Gilles Prinetti" userId="ca177d83-2754-4f94-af13-62d70acabe2d" providerId="ADAL" clId="{036283EB-4DE0-7442-89EE-847D2C803D6D}" dt="2021-11-08T09:43:31.600" v="786" actId="20577"/>
          <ac:spMkLst>
            <pc:docMk/>
            <pc:sldMk cId="2643934368" sldId="388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036283EB-4DE0-7442-89EE-847D2C803D6D}" dt="2021-11-08T09:43:23.561" v="784" actId="1076"/>
          <ac:picMkLst>
            <pc:docMk/>
            <pc:sldMk cId="2643934368" sldId="388"/>
            <ac:picMk id="16" creationId="{8099496D-0700-2547-A8C0-1E97A49746BA}"/>
          </ac:picMkLst>
        </pc:picChg>
      </pc:sldChg>
      <pc:sldChg chg="modSp add mod">
        <pc:chgData name="Nicola Gilles Prinetti" userId="ca177d83-2754-4f94-af13-62d70acabe2d" providerId="ADAL" clId="{036283EB-4DE0-7442-89EE-847D2C803D6D}" dt="2021-11-08T09:48:11.662" v="807"/>
        <pc:sldMkLst>
          <pc:docMk/>
          <pc:sldMk cId="2181784802" sldId="389"/>
        </pc:sldMkLst>
        <pc:spChg chg="mod">
          <ac:chgData name="Nicola Gilles Prinetti" userId="ca177d83-2754-4f94-af13-62d70acabe2d" providerId="ADAL" clId="{036283EB-4DE0-7442-89EE-847D2C803D6D}" dt="2021-11-08T09:48:11.662" v="807"/>
          <ac:spMkLst>
            <pc:docMk/>
            <pc:sldMk cId="2181784802" sldId="389"/>
            <ac:spMk id="17" creationId="{DB1A81F1-BC23-EE4B-8836-643B4806F2A3}"/>
          </ac:spMkLst>
        </pc:spChg>
        <pc:picChg chg="mod">
          <ac:chgData name="Nicola Gilles Prinetti" userId="ca177d83-2754-4f94-af13-62d70acabe2d" providerId="ADAL" clId="{036283EB-4DE0-7442-89EE-847D2C803D6D}" dt="2021-11-08T09:48:01.623" v="806"/>
          <ac:picMkLst>
            <pc:docMk/>
            <pc:sldMk cId="2181784802" sldId="389"/>
            <ac:picMk id="16" creationId="{8099496D-0700-2547-A8C0-1E97A49746BA}"/>
          </ac:picMkLst>
        </pc:picChg>
      </pc:sldChg>
      <pc:sldChg chg="delSp modSp add mod">
        <pc:chgData name="Nicola Gilles Prinetti" userId="ca177d83-2754-4f94-af13-62d70acabe2d" providerId="ADAL" clId="{036283EB-4DE0-7442-89EE-847D2C803D6D}" dt="2021-11-08T09:55:22.170" v="928"/>
        <pc:sldMkLst>
          <pc:docMk/>
          <pc:sldMk cId="203800305" sldId="390"/>
        </pc:sldMkLst>
        <pc:spChg chg="mod">
          <ac:chgData name="Nicola Gilles Prinetti" userId="ca177d83-2754-4f94-af13-62d70acabe2d" providerId="ADAL" clId="{036283EB-4DE0-7442-89EE-847D2C803D6D}" dt="2021-11-08T09:53:21.947" v="836" actId="20577"/>
          <ac:spMkLst>
            <pc:docMk/>
            <pc:sldMk cId="203800305" sldId="390"/>
            <ac:spMk id="5" creationId="{4867DC6D-087B-A549-A2B4-C90CE6073BC3}"/>
          </ac:spMkLst>
        </pc:spChg>
        <pc:spChg chg="mod">
          <ac:chgData name="Nicola Gilles Prinetti" userId="ca177d83-2754-4f94-af13-62d70acabe2d" providerId="ADAL" clId="{036283EB-4DE0-7442-89EE-847D2C803D6D}" dt="2021-11-08T09:54:32.297" v="924" actId="20577"/>
          <ac:spMkLst>
            <pc:docMk/>
            <pc:sldMk cId="203800305" sldId="390"/>
            <ac:spMk id="13" creationId="{C65F3E19-599F-D643-B318-BF73DDE0ABD6}"/>
          </ac:spMkLst>
        </pc:spChg>
        <pc:spChg chg="mod">
          <ac:chgData name="Nicola Gilles Prinetti" userId="ca177d83-2754-4f94-af13-62d70acabe2d" providerId="ADAL" clId="{036283EB-4DE0-7442-89EE-847D2C803D6D}" dt="2021-11-08T09:55:22.170" v="928"/>
          <ac:spMkLst>
            <pc:docMk/>
            <pc:sldMk cId="203800305" sldId="390"/>
            <ac:spMk id="17" creationId="{DB1A81F1-BC23-EE4B-8836-643B4806F2A3}"/>
          </ac:spMkLst>
        </pc:spChg>
        <pc:picChg chg="del">
          <ac:chgData name="Nicola Gilles Prinetti" userId="ca177d83-2754-4f94-af13-62d70acabe2d" providerId="ADAL" clId="{036283EB-4DE0-7442-89EE-847D2C803D6D}" dt="2021-11-08T09:51:31.236" v="822" actId="478"/>
          <ac:picMkLst>
            <pc:docMk/>
            <pc:sldMk cId="203800305" sldId="390"/>
            <ac:picMk id="7" creationId="{9AF07AA7-0BC4-7247-879B-FDEF5D84A664}"/>
          </ac:picMkLst>
        </pc:picChg>
        <pc:picChg chg="mod">
          <ac:chgData name="Nicola Gilles Prinetti" userId="ca177d83-2754-4f94-af13-62d70acabe2d" providerId="ADAL" clId="{036283EB-4DE0-7442-89EE-847D2C803D6D}" dt="2021-11-08T09:53:51.524" v="844" actId="1038"/>
          <ac:picMkLst>
            <pc:docMk/>
            <pc:sldMk cId="203800305" sldId="390"/>
            <ac:picMk id="14" creationId="{31C7DD04-CAE0-CB45-BD48-79083459BA9B}"/>
          </ac:picMkLst>
        </pc:picChg>
        <pc:picChg chg="mod">
          <ac:chgData name="Nicola Gilles Prinetti" userId="ca177d83-2754-4f94-af13-62d70acabe2d" providerId="ADAL" clId="{036283EB-4DE0-7442-89EE-847D2C803D6D}" dt="2021-11-08T09:53:51.524" v="844" actId="1038"/>
          <ac:picMkLst>
            <pc:docMk/>
            <pc:sldMk cId="203800305" sldId="390"/>
            <ac:picMk id="15" creationId="{D03B7B95-2D60-1A40-8303-CA1087573744}"/>
          </ac:picMkLst>
        </pc:picChg>
        <pc:picChg chg="mod">
          <ac:chgData name="Nicola Gilles Prinetti" userId="ca177d83-2754-4f94-af13-62d70acabe2d" providerId="ADAL" clId="{036283EB-4DE0-7442-89EE-847D2C803D6D}" dt="2021-11-08T09:53:12.263" v="824"/>
          <ac:picMkLst>
            <pc:docMk/>
            <pc:sldMk cId="203800305" sldId="390"/>
            <ac:picMk id="16" creationId="{8099496D-0700-2547-A8C0-1E97A49746BA}"/>
          </ac:picMkLst>
        </pc:picChg>
      </pc:sldChg>
      <pc:sldChg chg="modSp add mod">
        <pc:chgData name="Nicola Gilles Prinetti" userId="ca177d83-2754-4f94-af13-62d70acabe2d" providerId="ADAL" clId="{036283EB-4DE0-7442-89EE-847D2C803D6D}" dt="2021-11-08T09:59:54.250" v="955" actId="20577"/>
        <pc:sldMkLst>
          <pc:docMk/>
          <pc:sldMk cId="693610110" sldId="391"/>
        </pc:sldMkLst>
        <pc:spChg chg="mod">
          <ac:chgData name="Nicola Gilles Prinetti" userId="ca177d83-2754-4f94-af13-62d70acabe2d" providerId="ADAL" clId="{036283EB-4DE0-7442-89EE-847D2C803D6D}" dt="2021-11-08T09:59:54.250" v="955" actId="20577"/>
          <ac:spMkLst>
            <pc:docMk/>
            <pc:sldMk cId="693610110" sldId="391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036283EB-4DE0-7442-89EE-847D2C803D6D}" dt="2021-11-08T09:59:44.840" v="953" actId="1076"/>
          <ac:picMkLst>
            <pc:docMk/>
            <pc:sldMk cId="693610110" sldId="391"/>
            <ac:picMk id="16" creationId="{8099496D-0700-2547-A8C0-1E97A49746BA}"/>
          </ac:picMkLst>
        </pc:picChg>
      </pc:sldChg>
      <pc:sldChg chg="modSp add mod">
        <pc:chgData name="Nicola Gilles Prinetti" userId="ca177d83-2754-4f94-af13-62d70acabe2d" providerId="ADAL" clId="{036283EB-4DE0-7442-89EE-847D2C803D6D}" dt="2021-11-08T10:05:11.388" v="997" actId="1036"/>
        <pc:sldMkLst>
          <pc:docMk/>
          <pc:sldMk cId="3772848624" sldId="392"/>
        </pc:sldMkLst>
        <pc:spChg chg="mod">
          <ac:chgData name="Nicola Gilles Prinetti" userId="ca177d83-2754-4f94-af13-62d70acabe2d" providerId="ADAL" clId="{036283EB-4DE0-7442-89EE-847D2C803D6D}" dt="2021-11-08T10:04:57.633" v="986" actId="1076"/>
          <ac:spMkLst>
            <pc:docMk/>
            <pc:sldMk cId="3772848624" sldId="392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036283EB-4DE0-7442-89EE-847D2C803D6D}" dt="2021-11-08T10:05:11.388" v="997" actId="1036"/>
          <ac:picMkLst>
            <pc:docMk/>
            <pc:sldMk cId="3772848624" sldId="392"/>
            <ac:picMk id="16" creationId="{8099496D-0700-2547-A8C0-1E97A49746BA}"/>
          </ac:picMkLst>
        </pc:picChg>
      </pc:sldChg>
      <pc:sldChg chg="modSp add mod">
        <pc:chgData name="Nicola Gilles Prinetti" userId="ca177d83-2754-4f94-af13-62d70acabe2d" providerId="ADAL" clId="{036283EB-4DE0-7442-89EE-847D2C803D6D}" dt="2021-11-08T10:16:04.565" v="1110" actId="20577"/>
        <pc:sldMkLst>
          <pc:docMk/>
          <pc:sldMk cId="1904848427" sldId="393"/>
        </pc:sldMkLst>
        <pc:spChg chg="mod">
          <ac:chgData name="Nicola Gilles Prinetti" userId="ca177d83-2754-4f94-af13-62d70acabe2d" providerId="ADAL" clId="{036283EB-4DE0-7442-89EE-847D2C803D6D}" dt="2021-11-08T10:16:04.565" v="1110" actId="20577"/>
          <ac:spMkLst>
            <pc:docMk/>
            <pc:sldMk cId="1904848427" sldId="393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036283EB-4DE0-7442-89EE-847D2C803D6D}" dt="2021-11-08T10:15:39.782" v="1085" actId="14826"/>
          <ac:picMkLst>
            <pc:docMk/>
            <pc:sldMk cId="1904848427" sldId="393"/>
            <ac:picMk id="16" creationId="{8099496D-0700-2547-A8C0-1E97A49746BA}"/>
          </ac:picMkLst>
        </pc:picChg>
      </pc:sldChg>
      <pc:sldMasterChg chg="modSldLayout">
        <pc:chgData name="Nicola Gilles Prinetti" userId="ca177d83-2754-4f94-af13-62d70acabe2d" providerId="ADAL" clId="{036283EB-4DE0-7442-89EE-847D2C803D6D}" dt="2021-11-08T08:39:34.737" v="0" actId="14826"/>
        <pc:sldMasterMkLst>
          <pc:docMk/>
          <pc:sldMasterMk cId="3981575698" sldId="2147483648"/>
        </pc:sldMasterMkLst>
        <pc:sldLayoutChg chg="modSp mod">
          <pc:chgData name="Nicola Gilles Prinetti" userId="ca177d83-2754-4f94-af13-62d70acabe2d" providerId="ADAL" clId="{036283EB-4DE0-7442-89EE-847D2C803D6D}" dt="2021-11-08T08:39:34.737" v="0" actId="14826"/>
          <pc:sldLayoutMkLst>
            <pc:docMk/>
            <pc:sldMasterMk cId="3981575698" sldId="2147483648"/>
            <pc:sldLayoutMk cId="3582240429" sldId="2147483671"/>
          </pc:sldLayoutMkLst>
          <pc:picChg chg="mod">
            <ac:chgData name="Nicola Gilles Prinetti" userId="ca177d83-2754-4f94-af13-62d70acabe2d" providerId="ADAL" clId="{036283EB-4DE0-7442-89EE-847D2C803D6D}" dt="2021-11-08T08:39:34.737" v="0" actId="14826"/>
            <ac:picMkLst>
              <pc:docMk/>
              <pc:sldMasterMk cId="3981575698" sldId="2147483648"/>
              <pc:sldLayoutMk cId="3582240429" sldId="2147483671"/>
              <ac:picMk id="12" creationId="{6203C3AA-BB4D-1F4F-8786-0FF61C4A5798}"/>
            </ac:picMkLst>
          </pc:picChg>
        </pc:sldLayoutChg>
      </pc:sldMasterChg>
    </pc:docChg>
  </pc:docChgLst>
  <pc:docChgLst>
    <pc:chgData name="Nicola Gilles Prinetti" userId="ca177d83-2754-4f94-af13-62d70acabe2d" providerId="ADAL" clId="{A2D47DF4-E552-3448-8C01-765296E90027}"/>
    <pc:docChg chg="undo custSel addSld delSld modSld sldOrd modMainMaster">
      <pc:chgData name="Nicola Gilles Prinetti" userId="ca177d83-2754-4f94-af13-62d70acabe2d" providerId="ADAL" clId="{A2D47DF4-E552-3448-8C01-765296E90027}" dt="2021-11-13T16:48:46.505" v="673" actId="2696"/>
      <pc:docMkLst>
        <pc:docMk/>
      </pc:docMkLst>
      <pc:sldChg chg="modSp mod">
        <pc:chgData name="Nicola Gilles Prinetti" userId="ca177d83-2754-4f94-af13-62d70acabe2d" providerId="ADAL" clId="{A2D47DF4-E552-3448-8C01-765296E90027}" dt="2021-11-13T15:50:56.612" v="35" actId="14826"/>
        <pc:sldMkLst>
          <pc:docMk/>
          <pc:sldMk cId="431061982" sldId="256"/>
        </pc:sldMkLst>
        <pc:spChg chg="mod">
          <ac:chgData name="Nicola Gilles Prinetti" userId="ca177d83-2754-4f94-af13-62d70acabe2d" providerId="ADAL" clId="{A2D47DF4-E552-3448-8C01-765296E90027}" dt="2021-11-13T15:48:30.397" v="24" actId="1076"/>
          <ac:spMkLst>
            <pc:docMk/>
            <pc:sldMk cId="431061982" sldId="256"/>
            <ac:spMk id="2" creationId="{00000000-0000-0000-0000-000000000000}"/>
          </ac:spMkLst>
        </pc:spChg>
        <pc:spChg chg="mod">
          <ac:chgData name="Nicola Gilles Prinetti" userId="ca177d83-2754-4f94-af13-62d70acabe2d" providerId="ADAL" clId="{A2D47DF4-E552-3448-8C01-765296E90027}" dt="2021-11-13T15:48:07.113" v="1" actId="20577"/>
          <ac:spMkLst>
            <pc:docMk/>
            <pc:sldMk cId="431061982" sldId="256"/>
            <ac:spMk id="6" creationId="{00000000-0000-0000-0000-000000000000}"/>
          </ac:spMkLst>
        </pc:spChg>
        <pc:spChg chg="mod">
          <ac:chgData name="Nicola Gilles Prinetti" userId="ca177d83-2754-4f94-af13-62d70acabe2d" providerId="ADAL" clId="{A2D47DF4-E552-3448-8C01-765296E90027}" dt="2021-11-13T15:48:52.373" v="33" actId="20577"/>
          <ac:spMkLst>
            <pc:docMk/>
            <pc:sldMk cId="431061982" sldId="256"/>
            <ac:spMk id="19" creationId="{569E1F1E-CC2E-1044-A58D-70FB7FBE0792}"/>
          </ac:spMkLst>
        </pc:spChg>
        <pc:picChg chg="mod">
          <ac:chgData name="Nicola Gilles Prinetti" userId="ca177d83-2754-4f94-af13-62d70acabe2d" providerId="ADAL" clId="{A2D47DF4-E552-3448-8C01-765296E90027}" dt="2021-11-13T15:50:56.612" v="35" actId="14826"/>
          <ac:picMkLst>
            <pc:docMk/>
            <pc:sldMk cId="431061982" sldId="256"/>
            <ac:picMk id="13" creationId="{32AE894A-BCB6-014F-BC89-551B1FE7253A}"/>
          </ac:picMkLst>
        </pc:picChg>
      </pc:sldChg>
      <pc:sldChg chg="addSp modSp mod">
        <pc:chgData name="Nicola Gilles Prinetti" userId="ca177d83-2754-4f94-af13-62d70acabe2d" providerId="ADAL" clId="{A2D47DF4-E552-3448-8C01-765296E90027}" dt="2021-11-13T15:59:07.069" v="178" actId="14826"/>
        <pc:sldMkLst>
          <pc:docMk/>
          <pc:sldMk cId="2885056181" sldId="355"/>
        </pc:sldMkLst>
        <pc:spChg chg="mod">
          <ac:chgData name="Nicola Gilles Prinetti" userId="ca177d83-2754-4f94-af13-62d70acabe2d" providerId="ADAL" clId="{A2D47DF4-E552-3448-8C01-765296E90027}" dt="2021-11-13T15:56:54.022" v="170" actId="14100"/>
          <ac:spMkLst>
            <pc:docMk/>
            <pc:sldMk cId="2885056181" sldId="355"/>
            <ac:spMk id="6" creationId="{7F212161-F8CB-B44F-A4CE-490988A6FAAB}"/>
          </ac:spMkLst>
        </pc:spChg>
        <pc:spChg chg="add mod">
          <ac:chgData name="Nicola Gilles Prinetti" userId="ca177d83-2754-4f94-af13-62d70acabe2d" providerId="ADAL" clId="{A2D47DF4-E552-3448-8C01-765296E90027}" dt="2021-11-13T15:57:52.806" v="177"/>
          <ac:spMkLst>
            <pc:docMk/>
            <pc:sldMk cId="2885056181" sldId="355"/>
            <ac:spMk id="10" creationId="{FB6EFA6F-B49A-1C47-B14A-15A06651A001}"/>
          </ac:spMkLst>
        </pc:spChg>
        <pc:spChg chg="mod">
          <ac:chgData name="Nicola Gilles Prinetti" userId="ca177d83-2754-4f94-af13-62d70acabe2d" providerId="ADAL" clId="{A2D47DF4-E552-3448-8C01-765296E90027}" dt="2021-11-13T15:56:35.551" v="162" actId="14100"/>
          <ac:spMkLst>
            <pc:docMk/>
            <pc:sldMk cId="2885056181" sldId="355"/>
            <ac:spMk id="11" creationId="{BC63053A-7D32-AE44-8AFB-D604F59CA55A}"/>
          </ac:spMkLst>
        </pc:spChg>
        <pc:picChg chg="mod">
          <ac:chgData name="Nicola Gilles Prinetti" userId="ca177d83-2754-4f94-af13-62d70acabe2d" providerId="ADAL" clId="{A2D47DF4-E552-3448-8C01-765296E90027}" dt="2021-11-13T15:59:07.069" v="178" actId="14826"/>
          <ac:picMkLst>
            <pc:docMk/>
            <pc:sldMk cId="2885056181" sldId="355"/>
            <ac:picMk id="3" creationId="{C04685B1-BED2-6746-9C63-166DB4D67C05}"/>
          </ac:picMkLst>
        </pc:picChg>
        <pc:picChg chg="add mod">
          <ac:chgData name="Nicola Gilles Prinetti" userId="ca177d83-2754-4f94-af13-62d70acabe2d" providerId="ADAL" clId="{A2D47DF4-E552-3448-8C01-765296E90027}" dt="2021-11-13T15:57:35.688" v="175" actId="3626"/>
          <ac:picMkLst>
            <pc:docMk/>
            <pc:sldMk cId="2885056181" sldId="355"/>
            <ac:picMk id="7" creationId="{34DBE8AE-55B5-EF4F-9570-90FE842A2FE1}"/>
          </ac:picMkLst>
        </pc:picChg>
        <pc:picChg chg="add mod">
          <ac:chgData name="Nicola Gilles Prinetti" userId="ca177d83-2754-4f94-af13-62d70acabe2d" providerId="ADAL" clId="{A2D47DF4-E552-3448-8C01-765296E90027}" dt="2021-11-13T15:57:30.114" v="174" actId="3626"/>
          <ac:picMkLst>
            <pc:docMk/>
            <pc:sldMk cId="2885056181" sldId="355"/>
            <ac:picMk id="8" creationId="{AD0AD753-0D7C-D240-A7E1-2D25D6B6B2D1}"/>
          </ac:picMkLst>
        </pc:picChg>
        <pc:picChg chg="mod modCrop">
          <ac:chgData name="Nicola Gilles Prinetti" userId="ca177d83-2754-4f94-af13-62d70acabe2d" providerId="ADAL" clId="{A2D47DF4-E552-3448-8C01-765296E90027}" dt="2021-11-13T15:54:10.483" v="44" actId="1036"/>
          <ac:picMkLst>
            <pc:docMk/>
            <pc:sldMk cId="2885056181" sldId="355"/>
            <ac:picMk id="9" creationId="{C7A24FB3-4CA6-6C40-A1CC-F28A19900D15}"/>
          </ac:picMkLst>
        </pc:picChg>
      </pc:sldChg>
      <pc:sldChg chg="del">
        <pc:chgData name="Nicola Gilles Prinetti" userId="ca177d83-2754-4f94-af13-62d70acabe2d" providerId="ADAL" clId="{A2D47DF4-E552-3448-8C01-765296E90027}" dt="2021-11-13T16:13:23.645" v="389" actId="2696"/>
        <pc:sldMkLst>
          <pc:docMk/>
          <pc:sldMk cId="3294601815" sldId="358"/>
        </pc:sldMkLst>
      </pc:sldChg>
      <pc:sldChg chg="del">
        <pc:chgData name="Nicola Gilles Prinetti" userId="ca177d83-2754-4f94-af13-62d70acabe2d" providerId="ADAL" clId="{A2D47DF4-E552-3448-8C01-765296E90027}" dt="2021-11-13T16:13:23.645" v="389" actId="2696"/>
        <pc:sldMkLst>
          <pc:docMk/>
          <pc:sldMk cId="1164662588" sldId="359"/>
        </pc:sldMkLst>
      </pc:sldChg>
      <pc:sldChg chg="addSp delSp modSp mod">
        <pc:chgData name="Nicola Gilles Prinetti" userId="ca177d83-2754-4f94-af13-62d70acabe2d" providerId="ADAL" clId="{A2D47DF4-E552-3448-8C01-765296E90027}" dt="2021-11-13T16:17:27.762" v="414" actId="20577"/>
        <pc:sldMkLst>
          <pc:docMk/>
          <pc:sldMk cId="3913983244" sldId="366"/>
        </pc:sldMkLst>
        <pc:spChg chg="mod">
          <ac:chgData name="Nicola Gilles Prinetti" userId="ca177d83-2754-4f94-af13-62d70acabe2d" providerId="ADAL" clId="{A2D47DF4-E552-3448-8C01-765296E90027}" dt="2021-11-13T16:17:27.762" v="414" actId="20577"/>
          <ac:spMkLst>
            <pc:docMk/>
            <pc:sldMk cId="3913983244" sldId="366"/>
            <ac:spMk id="6" creationId="{7F212161-F8CB-B44F-A4CE-490988A6FAAB}"/>
          </ac:spMkLst>
        </pc:spChg>
        <pc:spChg chg="del">
          <ac:chgData name="Nicola Gilles Prinetti" userId="ca177d83-2754-4f94-af13-62d70acabe2d" providerId="ADAL" clId="{A2D47DF4-E552-3448-8C01-765296E90027}" dt="2021-11-13T16:15:18.794" v="397" actId="478"/>
          <ac:spMkLst>
            <pc:docMk/>
            <pc:sldMk cId="3913983244" sldId="366"/>
            <ac:spMk id="8" creationId="{B24A06F6-8032-9C45-8856-A8546F50AC75}"/>
          </ac:spMkLst>
        </pc:spChg>
        <pc:spChg chg="del">
          <ac:chgData name="Nicola Gilles Prinetti" userId="ca177d83-2754-4f94-af13-62d70acabe2d" providerId="ADAL" clId="{A2D47DF4-E552-3448-8C01-765296E90027}" dt="2021-11-13T16:15:18.794" v="397" actId="478"/>
          <ac:spMkLst>
            <pc:docMk/>
            <pc:sldMk cId="3913983244" sldId="366"/>
            <ac:spMk id="12" creationId="{7DA68DA6-F2C8-0A45-9477-9895565F647B}"/>
          </ac:spMkLst>
        </pc:spChg>
        <pc:spChg chg="add mod">
          <ac:chgData name="Nicola Gilles Prinetti" userId="ca177d83-2754-4f94-af13-62d70acabe2d" providerId="ADAL" clId="{A2D47DF4-E552-3448-8C01-765296E90027}" dt="2021-11-13T16:15:58.285" v="402"/>
          <ac:spMkLst>
            <pc:docMk/>
            <pc:sldMk cId="3913983244" sldId="366"/>
            <ac:spMk id="13" creationId="{D3C85388-3970-DD4B-9A2E-50F962F7AABC}"/>
          </ac:spMkLst>
        </pc:spChg>
        <pc:spChg chg="add mod">
          <ac:chgData name="Nicola Gilles Prinetti" userId="ca177d83-2754-4f94-af13-62d70acabe2d" providerId="ADAL" clId="{A2D47DF4-E552-3448-8C01-765296E90027}" dt="2021-11-13T16:16:41.676" v="404"/>
          <ac:spMkLst>
            <pc:docMk/>
            <pc:sldMk cId="3913983244" sldId="366"/>
            <ac:spMk id="14" creationId="{039A37C4-5F3D-E647-9A73-75511C49C818}"/>
          </ac:spMkLst>
        </pc:spChg>
        <pc:spChg chg="mod">
          <ac:chgData name="Nicola Gilles Prinetti" userId="ca177d83-2754-4f94-af13-62d70acabe2d" providerId="ADAL" clId="{A2D47DF4-E552-3448-8C01-765296E90027}" dt="2021-11-13T16:15:46.142" v="400"/>
          <ac:spMkLst>
            <pc:docMk/>
            <pc:sldMk cId="3913983244" sldId="366"/>
            <ac:spMk id="15" creationId="{AA154FE7-27C7-D74D-A42E-E008D10AAC25}"/>
          </ac:spMkLst>
        </pc:spChg>
        <pc:spChg chg="del">
          <ac:chgData name="Nicola Gilles Prinetti" userId="ca177d83-2754-4f94-af13-62d70acabe2d" providerId="ADAL" clId="{A2D47DF4-E552-3448-8C01-765296E90027}" dt="2021-11-13T16:15:18.794" v="397" actId="478"/>
          <ac:spMkLst>
            <pc:docMk/>
            <pc:sldMk cId="3913983244" sldId="366"/>
            <ac:spMk id="16" creationId="{CC4F90B5-87A9-F74C-832A-51CE0AD94017}"/>
          </ac:spMkLst>
        </pc:spChg>
        <pc:spChg chg="del">
          <ac:chgData name="Nicola Gilles Prinetti" userId="ca177d83-2754-4f94-af13-62d70acabe2d" providerId="ADAL" clId="{A2D47DF4-E552-3448-8C01-765296E90027}" dt="2021-11-13T16:15:18.794" v="397" actId="478"/>
          <ac:spMkLst>
            <pc:docMk/>
            <pc:sldMk cId="3913983244" sldId="366"/>
            <ac:spMk id="17" creationId="{DFDFC086-F579-4741-9C1F-573970C4E51E}"/>
          </ac:spMkLst>
        </pc:spChg>
        <pc:spChg chg="del">
          <ac:chgData name="Nicola Gilles Prinetti" userId="ca177d83-2754-4f94-af13-62d70acabe2d" providerId="ADAL" clId="{A2D47DF4-E552-3448-8C01-765296E90027}" dt="2021-11-13T16:15:18.794" v="397" actId="478"/>
          <ac:spMkLst>
            <pc:docMk/>
            <pc:sldMk cId="3913983244" sldId="366"/>
            <ac:spMk id="18" creationId="{1C27CECC-297C-914E-8622-597DD3CA3C9E}"/>
          </ac:spMkLst>
        </pc:spChg>
        <pc:spChg chg="del">
          <ac:chgData name="Nicola Gilles Prinetti" userId="ca177d83-2754-4f94-af13-62d70acabe2d" providerId="ADAL" clId="{A2D47DF4-E552-3448-8C01-765296E90027}" dt="2021-11-13T16:15:18.794" v="397" actId="478"/>
          <ac:spMkLst>
            <pc:docMk/>
            <pc:sldMk cId="3913983244" sldId="366"/>
            <ac:spMk id="19" creationId="{2744A5CC-4115-1245-8A18-7C9C647BAEED}"/>
          </ac:spMkLst>
        </pc:spChg>
        <pc:spChg chg="add mod">
          <ac:chgData name="Nicola Gilles Prinetti" userId="ca177d83-2754-4f94-af13-62d70acabe2d" providerId="ADAL" clId="{A2D47DF4-E552-3448-8C01-765296E90027}" dt="2021-11-13T16:16:56.398" v="406"/>
          <ac:spMkLst>
            <pc:docMk/>
            <pc:sldMk cId="3913983244" sldId="366"/>
            <ac:spMk id="20" creationId="{414F7E5B-E66D-A242-902F-DD80B529383D}"/>
          </ac:spMkLst>
        </pc:spChg>
        <pc:picChg chg="mod">
          <ac:chgData name="Nicola Gilles Prinetti" userId="ca177d83-2754-4f94-af13-62d70acabe2d" providerId="ADAL" clId="{A2D47DF4-E552-3448-8C01-765296E90027}" dt="2021-11-13T16:14:46.513" v="396" actId="1036"/>
          <ac:picMkLst>
            <pc:docMk/>
            <pc:sldMk cId="3913983244" sldId="366"/>
            <ac:picMk id="2" creationId="{A7AD357E-F798-6948-B825-D6D12F497B0D}"/>
          </ac:picMkLst>
        </pc:picChg>
      </pc:sldChg>
      <pc:sldChg chg="modSp mod">
        <pc:chgData name="Nicola Gilles Prinetti" userId="ca177d83-2754-4f94-af13-62d70acabe2d" providerId="ADAL" clId="{A2D47DF4-E552-3448-8C01-765296E90027}" dt="2021-11-13T16:18:43.563" v="420" actId="20577"/>
        <pc:sldMkLst>
          <pc:docMk/>
          <pc:sldMk cId="2108940442" sldId="367"/>
        </pc:sldMkLst>
        <pc:spChg chg="mod">
          <ac:chgData name="Nicola Gilles Prinetti" userId="ca177d83-2754-4f94-af13-62d70acabe2d" providerId="ADAL" clId="{A2D47DF4-E552-3448-8C01-765296E90027}" dt="2021-11-13T16:18:43.563" v="420" actId="20577"/>
          <ac:spMkLst>
            <pc:docMk/>
            <pc:sldMk cId="2108940442" sldId="367"/>
            <ac:spMk id="6" creationId="{7F212161-F8CB-B44F-A4CE-490988A6FAAB}"/>
          </ac:spMkLst>
        </pc:spChg>
        <pc:picChg chg="mod">
          <ac:chgData name="Nicola Gilles Prinetti" userId="ca177d83-2754-4f94-af13-62d70acabe2d" providerId="ADAL" clId="{A2D47DF4-E552-3448-8C01-765296E90027}" dt="2021-11-13T16:18:25.430" v="416"/>
          <ac:picMkLst>
            <pc:docMk/>
            <pc:sldMk cId="2108940442" sldId="367"/>
            <ac:picMk id="12" creationId="{D997FFD9-E4CC-5B44-8240-D4D52F800C77}"/>
          </ac:picMkLst>
        </pc:picChg>
        <pc:picChg chg="mod">
          <ac:chgData name="Nicola Gilles Prinetti" userId="ca177d83-2754-4f94-af13-62d70acabe2d" providerId="ADAL" clId="{A2D47DF4-E552-3448-8C01-765296E90027}" dt="2021-11-13T16:18:33.640" v="417"/>
          <ac:picMkLst>
            <pc:docMk/>
            <pc:sldMk cId="2108940442" sldId="367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A2D47DF4-E552-3448-8C01-765296E90027}" dt="2021-11-13T16:21:36.140" v="432" actId="20577"/>
        <pc:sldMkLst>
          <pc:docMk/>
          <pc:sldMk cId="703061751" sldId="368"/>
        </pc:sldMkLst>
        <pc:spChg chg="mod">
          <ac:chgData name="Nicola Gilles Prinetti" userId="ca177d83-2754-4f94-af13-62d70acabe2d" providerId="ADAL" clId="{A2D47DF4-E552-3448-8C01-765296E90027}" dt="2021-11-13T16:21:36.140" v="432" actId="20577"/>
          <ac:spMkLst>
            <pc:docMk/>
            <pc:sldMk cId="703061751" sldId="368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A2D47DF4-E552-3448-8C01-765296E90027}" dt="2021-11-13T16:21:15.435" v="424" actId="1076"/>
          <ac:picMkLst>
            <pc:docMk/>
            <pc:sldMk cId="703061751" sldId="368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A2D47DF4-E552-3448-8C01-765296E90027}" dt="2021-11-13T16:23:55.141" v="460" actId="1076"/>
        <pc:sldMkLst>
          <pc:docMk/>
          <pc:sldMk cId="4035168910" sldId="369"/>
        </pc:sldMkLst>
        <pc:spChg chg="mod">
          <ac:chgData name="Nicola Gilles Prinetti" userId="ca177d83-2754-4f94-af13-62d70acabe2d" providerId="ADAL" clId="{A2D47DF4-E552-3448-8C01-765296E90027}" dt="2021-11-13T16:23:55.141" v="460" actId="1076"/>
          <ac:spMkLst>
            <pc:docMk/>
            <pc:sldMk cId="4035168910" sldId="369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A2D47DF4-E552-3448-8C01-765296E90027}" dt="2021-11-13T16:23:43.241" v="457" actId="1076"/>
          <ac:picMkLst>
            <pc:docMk/>
            <pc:sldMk cId="4035168910" sldId="369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A2D47DF4-E552-3448-8C01-765296E90027}" dt="2021-11-13T16:25:35.065" v="478" actId="20577"/>
        <pc:sldMkLst>
          <pc:docMk/>
          <pc:sldMk cId="3741459334" sldId="370"/>
        </pc:sldMkLst>
        <pc:spChg chg="mod">
          <ac:chgData name="Nicola Gilles Prinetti" userId="ca177d83-2754-4f94-af13-62d70acabe2d" providerId="ADAL" clId="{A2D47DF4-E552-3448-8C01-765296E90027}" dt="2021-11-13T16:25:35.065" v="478" actId="20577"/>
          <ac:spMkLst>
            <pc:docMk/>
            <pc:sldMk cId="3741459334" sldId="370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A2D47DF4-E552-3448-8C01-765296E90027}" dt="2021-11-13T16:25:10.834" v="464" actId="1076"/>
          <ac:picMkLst>
            <pc:docMk/>
            <pc:sldMk cId="3741459334" sldId="370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A2D47DF4-E552-3448-8C01-765296E90027}" dt="2021-11-13T16:31:44.479" v="521" actId="20577"/>
        <pc:sldMkLst>
          <pc:docMk/>
          <pc:sldMk cId="1508162771" sldId="371"/>
        </pc:sldMkLst>
        <pc:spChg chg="mod">
          <ac:chgData name="Nicola Gilles Prinetti" userId="ca177d83-2754-4f94-af13-62d70acabe2d" providerId="ADAL" clId="{A2D47DF4-E552-3448-8C01-765296E90027}" dt="2021-11-13T16:31:44.479" v="521" actId="20577"/>
          <ac:spMkLst>
            <pc:docMk/>
            <pc:sldMk cId="1508162771" sldId="371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A2D47DF4-E552-3448-8C01-765296E90027}" dt="2021-11-13T16:31:26.113" v="512" actId="12788"/>
          <ac:picMkLst>
            <pc:docMk/>
            <pc:sldMk cId="1508162771" sldId="371"/>
            <ac:picMk id="16" creationId="{8099496D-0700-2547-A8C0-1E97A49746BA}"/>
          </ac:picMkLst>
        </pc:picChg>
      </pc:sldChg>
      <pc:sldChg chg="addSp modSp mod ord">
        <pc:chgData name="Nicola Gilles Prinetti" userId="ca177d83-2754-4f94-af13-62d70acabe2d" providerId="ADAL" clId="{A2D47DF4-E552-3448-8C01-765296E90027}" dt="2021-11-13T16:45:57.161" v="666"/>
        <pc:sldMkLst>
          <pc:docMk/>
          <pc:sldMk cId="4160221795" sldId="372"/>
        </pc:sldMkLst>
        <pc:spChg chg="add mod">
          <ac:chgData name="Nicola Gilles Prinetti" userId="ca177d83-2754-4f94-af13-62d70acabe2d" providerId="ADAL" clId="{A2D47DF4-E552-3448-8C01-765296E90027}" dt="2021-11-13T16:45:49.968" v="665"/>
          <ac:spMkLst>
            <pc:docMk/>
            <pc:sldMk cId="4160221795" sldId="372"/>
            <ac:spMk id="5" creationId="{544B8E1C-2ED1-5142-B611-DFE96C17AB72}"/>
          </ac:spMkLst>
        </pc:spChg>
        <pc:spChg chg="mod">
          <ac:chgData name="Nicola Gilles Prinetti" userId="ca177d83-2754-4f94-af13-62d70acabe2d" providerId="ADAL" clId="{A2D47DF4-E552-3448-8C01-765296E90027}" dt="2021-11-13T16:44:08.445" v="654" actId="20577"/>
          <ac:spMkLst>
            <pc:docMk/>
            <pc:sldMk cId="4160221795" sldId="372"/>
            <ac:spMk id="8" creationId="{D8CCA92B-3866-8F49-BB6C-B2674F8EC565}"/>
          </ac:spMkLst>
        </pc:spChg>
        <pc:picChg chg="add mod">
          <ac:chgData name="Nicola Gilles Prinetti" userId="ca177d83-2754-4f94-af13-62d70acabe2d" providerId="ADAL" clId="{A2D47DF4-E552-3448-8C01-765296E90027}" dt="2021-11-13T16:45:57.161" v="666"/>
          <ac:picMkLst>
            <pc:docMk/>
            <pc:sldMk cId="4160221795" sldId="372"/>
            <ac:picMk id="6" creationId="{2027445F-B93C-C447-9CF7-B69A152FBE75}"/>
          </ac:picMkLst>
        </pc:picChg>
        <pc:picChg chg="mod">
          <ac:chgData name="Nicola Gilles Prinetti" userId="ca177d83-2754-4f94-af13-62d70acabe2d" providerId="ADAL" clId="{A2D47DF4-E552-3448-8C01-765296E90027}" dt="2021-11-13T16:43:15.063" v="629" actId="1076"/>
          <ac:picMkLst>
            <pc:docMk/>
            <pc:sldMk cId="4160221795" sldId="372"/>
            <ac:picMk id="16" creationId="{8099496D-0700-2547-A8C0-1E97A49746BA}"/>
          </ac:picMkLst>
        </pc:picChg>
      </pc:sldChg>
      <pc:sldChg chg="modSp mod">
        <pc:chgData name="Nicola Gilles Prinetti" userId="ca177d83-2754-4f94-af13-62d70acabe2d" providerId="ADAL" clId="{A2D47DF4-E552-3448-8C01-765296E90027}" dt="2021-11-13T16:30:19.836" v="510" actId="14100"/>
        <pc:sldMkLst>
          <pc:docMk/>
          <pc:sldMk cId="566141037" sldId="373"/>
        </pc:sldMkLst>
        <pc:spChg chg="mod">
          <ac:chgData name="Nicola Gilles Prinetti" userId="ca177d83-2754-4f94-af13-62d70acabe2d" providerId="ADAL" clId="{A2D47DF4-E552-3448-8C01-765296E90027}" dt="2021-11-13T16:30:19.836" v="510" actId="14100"/>
          <ac:spMkLst>
            <pc:docMk/>
            <pc:sldMk cId="566141037" sldId="373"/>
            <ac:spMk id="17" creationId="{DB1A81F1-BC23-EE4B-8836-643B4806F2A3}"/>
          </ac:spMkLst>
        </pc:spChg>
        <pc:picChg chg="mod">
          <ac:chgData name="Nicola Gilles Prinetti" userId="ca177d83-2754-4f94-af13-62d70acabe2d" providerId="ADAL" clId="{A2D47DF4-E552-3448-8C01-765296E90027}" dt="2021-11-13T16:30:02.586" v="507" actId="3626"/>
          <ac:picMkLst>
            <pc:docMk/>
            <pc:sldMk cId="566141037" sldId="373"/>
            <ac:picMk id="14" creationId="{31C7DD04-CAE0-CB45-BD48-79083459BA9B}"/>
          </ac:picMkLst>
        </pc:picChg>
        <pc:picChg chg="mod">
          <ac:chgData name="Nicola Gilles Prinetti" userId="ca177d83-2754-4f94-af13-62d70acabe2d" providerId="ADAL" clId="{A2D47DF4-E552-3448-8C01-765296E90027}" dt="2021-11-13T16:30:08.862" v="508" actId="3626"/>
          <ac:picMkLst>
            <pc:docMk/>
            <pc:sldMk cId="566141037" sldId="373"/>
            <ac:picMk id="15" creationId="{D03B7B95-2D60-1A40-8303-CA1087573744}"/>
          </ac:picMkLst>
        </pc:picChg>
        <pc:picChg chg="mod">
          <ac:chgData name="Nicola Gilles Prinetti" userId="ca177d83-2754-4f94-af13-62d70acabe2d" providerId="ADAL" clId="{A2D47DF4-E552-3448-8C01-765296E90027}" dt="2021-11-13T16:29:43.269" v="504"/>
          <ac:picMkLst>
            <pc:docMk/>
            <pc:sldMk cId="566141037" sldId="373"/>
            <ac:picMk id="16" creationId="{8099496D-0700-2547-A8C0-1E97A49746BA}"/>
          </ac:picMkLst>
        </pc:picChg>
      </pc:sldChg>
      <pc:sldChg chg="del">
        <pc:chgData name="Nicola Gilles Prinetti" userId="ca177d83-2754-4f94-af13-62d70acabe2d" providerId="ADAL" clId="{A2D47DF4-E552-3448-8C01-765296E90027}" dt="2021-11-13T16:48:46.505" v="673" actId="2696"/>
        <pc:sldMkLst>
          <pc:docMk/>
          <pc:sldMk cId="1886852555" sldId="374"/>
        </pc:sldMkLst>
      </pc:sldChg>
      <pc:sldChg chg="modSp del">
        <pc:chgData name="Nicola Gilles Prinetti" userId="ca177d83-2754-4f94-af13-62d70acabe2d" providerId="ADAL" clId="{A2D47DF4-E552-3448-8C01-765296E90027}" dt="2021-11-13T16:48:46.505" v="673" actId="2696"/>
        <pc:sldMkLst>
          <pc:docMk/>
          <pc:sldMk cId="3037203134" sldId="375"/>
        </pc:sldMkLst>
        <pc:spChg chg="mod">
          <ac:chgData name="Nicola Gilles Prinetti" userId="ca177d83-2754-4f94-af13-62d70acabe2d" providerId="ADAL" clId="{A2D47DF4-E552-3448-8C01-765296E90027}" dt="2021-11-13T16:11:13.889" v="380"/>
          <ac:spMkLst>
            <pc:docMk/>
            <pc:sldMk cId="3037203134" sldId="375"/>
            <ac:spMk id="10" creationId="{AFF307BF-A1F0-E54A-9133-0F8F9172F72E}"/>
          </ac:spMkLst>
        </pc:spChg>
      </pc:sldChg>
      <pc:sldChg chg="del">
        <pc:chgData name="Nicola Gilles Prinetti" userId="ca177d83-2754-4f94-af13-62d70acabe2d" providerId="ADAL" clId="{A2D47DF4-E552-3448-8C01-765296E90027}" dt="2021-11-13T16:48:46.505" v="673" actId="2696"/>
        <pc:sldMkLst>
          <pc:docMk/>
          <pc:sldMk cId="3091178031" sldId="376"/>
        </pc:sldMkLst>
      </pc:sldChg>
      <pc:sldChg chg="modSp mod ord">
        <pc:chgData name="Nicola Gilles Prinetti" userId="ca177d83-2754-4f94-af13-62d70acabe2d" providerId="ADAL" clId="{A2D47DF4-E552-3448-8C01-765296E90027}" dt="2021-11-13T16:39:27.178" v="615" actId="12788"/>
        <pc:sldMkLst>
          <pc:docMk/>
          <pc:sldMk cId="898503983" sldId="377"/>
        </pc:sldMkLst>
        <pc:spChg chg="mod">
          <ac:chgData name="Nicola Gilles Prinetti" userId="ca177d83-2754-4f94-af13-62d70acabe2d" providerId="ADAL" clId="{A2D47DF4-E552-3448-8C01-765296E90027}" dt="2021-11-13T16:38:47.250" v="602"/>
          <ac:spMkLst>
            <pc:docMk/>
            <pc:sldMk cId="898503983" sldId="377"/>
            <ac:spMk id="2" creationId="{8DAB76F7-4219-5A48-A404-39097BF990F8}"/>
          </ac:spMkLst>
        </pc:spChg>
        <pc:spChg chg="mod">
          <ac:chgData name="Nicola Gilles Prinetti" userId="ca177d83-2754-4f94-af13-62d70acabe2d" providerId="ADAL" clId="{A2D47DF4-E552-3448-8C01-765296E90027}" dt="2021-11-13T16:39:22.992" v="614" actId="12788"/>
          <ac:spMkLst>
            <pc:docMk/>
            <pc:sldMk cId="898503983" sldId="377"/>
            <ac:spMk id="8" creationId="{D8CCA92B-3866-8F49-BB6C-B2674F8EC565}"/>
          </ac:spMkLst>
        </pc:spChg>
        <pc:spChg chg="mod">
          <ac:chgData name="Nicola Gilles Prinetti" userId="ca177d83-2754-4f94-af13-62d70acabe2d" providerId="ADAL" clId="{A2D47DF4-E552-3448-8C01-765296E90027}" dt="2021-11-13T16:38:59.410" v="603"/>
          <ac:spMkLst>
            <pc:docMk/>
            <pc:sldMk cId="898503983" sldId="377"/>
            <ac:spMk id="11" creationId="{7A5CF2CD-20A5-1A47-B297-1CEEBF26A6BE}"/>
          </ac:spMkLst>
        </pc:spChg>
        <pc:picChg chg="mod">
          <ac:chgData name="Nicola Gilles Prinetti" userId="ca177d83-2754-4f94-af13-62d70acabe2d" providerId="ADAL" clId="{A2D47DF4-E552-3448-8C01-765296E90027}" dt="2021-11-13T16:39:27.178" v="615" actId="12788"/>
          <ac:picMkLst>
            <pc:docMk/>
            <pc:sldMk cId="898503983" sldId="377"/>
            <ac:picMk id="16" creationId="{8099496D-0700-2547-A8C0-1E97A49746BA}"/>
          </ac:picMkLst>
        </pc:picChg>
      </pc:sldChg>
      <pc:sldChg chg="modSp mod ord">
        <pc:chgData name="Nicola Gilles Prinetti" userId="ca177d83-2754-4f94-af13-62d70acabe2d" providerId="ADAL" clId="{A2D47DF4-E552-3448-8C01-765296E90027}" dt="2021-11-13T16:42:21.028" v="624"/>
        <pc:sldMkLst>
          <pc:docMk/>
          <pc:sldMk cId="977242627" sldId="378"/>
        </pc:sldMkLst>
        <pc:spChg chg="mod">
          <ac:chgData name="Nicola Gilles Prinetti" userId="ca177d83-2754-4f94-af13-62d70acabe2d" providerId="ADAL" clId="{A2D47DF4-E552-3448-8C01-765296E90027}" dt="2021-11-13T16:41:43.376" v="622"/>
          <ac:spMkLst>
            <pc:docMk/>
            <pc:sldMk cId="977242627" sldId="378"/>
            <ac:spMk id="17" creationId="{DB1A81F1-BC23-EE4B-8836-643B4806F2A3}"/>
          </ac:spMkLst>
        </pc:spChg>
        <pc:picChg chg="mod">
          <ac:chgData name="Nicola Gilles Prinetti" userId="ca177d83-2754-4f94-af13-62d70acabe2d" providerId="ADAL" clId="{A2D47DF4-E552-3448-8C01-765296E90027}" dt="2021-11-13T16:41:09.328" v="618" actId="3626"/>
          <ac:picMkLst>
            <pc:docMk/>
            <pc:sldMk cId="977242627" sldId="378"/>
            <ac:picMk id="14" creationId="{31C7DD04-CAE0-CB45-BD48-79083459BA9B}"/>
          </ac:picMkLst>
        </pc:picChg>
        <pc:picChg chg="mod">
          <ac:chgData name="Nicola Gilles Prinetti" userId="ca177d83-2754-4f94-af13-62d70acabe2d" providerId="ADAL" clId="{A2D47DF4-E552-3448-8C01-765296E90027}" dt="2021-11-13T16:41:14.329" v="619" actId="3626"/>
          <ac:picMkLst>
            <pc:docMk/>
            <pc:sldMk cId="977242627" sldId="378"/>
            <ac:picMk id="15" creationId="{D03B7B95-2D60-1A40-8303-CA1087573744}"/>
          </ac:picMkLst>
        </pc:picChg>
        <pc:picChg chg="mod">
          <ac:chgData name="Nicola Gilles Prinetti" userId="ca177d83-2754-4f94-af13-62d70acabe2d" providerId="ADAL" clId="{A2D47DF4-E552-3448-8C01-765296E90027}" dt="2021-11-13T16:42:21.028" v="624"/>
          <ac:picMkLst>
            <pc:docMk/>
            <pc:sldMk cId="977242627" sldId="378"/>
            <ac:picMk id="16" creationId="{8099496D-0700-2547-A8C0-1E97A49746BA}"/>
          </ac:picMkLst>
        </pc:picChg>
      </pc:sldChg>
      <pc:sldChg chg="del">
        <pc:chgData name="Nicola Gilles Prinetti" userId="ca177d83-2754-4f94-af13-62d70acabe2d" providerId="ADAL" clId="{A2D47DF4-E552-3448-8C01-765296E90027}" dt="2021-11-13T16:13:23.645" v="389" actId="2696"/>
        <pc:sldMkLst>
          <pc:docMk/>
          <pc:sldMk cId="846826895" sldId="383"/>
        </pc:sldMkLst>
      </pc:sldChg>
      <pc:sldChg chg="del">
        <pc:chgData name="Nicola Gilles Prinetti" userId="ca177d83-2754-4f94-af13-62d70acabe2d" providerId="ADAL" clId="{A2D47DF4-E552-3448-8C01-765296E90027}" dt="2021-11-13T16:13:23.645" v="389" actId="2696"/>
        <pc:sldMkLst>
          <pc:docMk/>
          <pc:sldMk cId="3063480425" sldId="384"/>
        </pc:sldMkLst>
      </pc:sldChg>
      <pc:sldChg chg="del">
        <pc:chgData name="Nicola Gilles Prinetti" userId="ca177d83-2754-4f94-af13-62d70acabe2d" providerId="ADAL" clId="{A2D47DF4-E552-3448-8C01-765296E90027}" dt="2021-11-13T16:13:23.645" v="389" actId="2696"/>
        <pc:sldMkLst>
          <pc:docMk/>
          <pc:sldMk cId="4286271647" sldId="385"/>
        </pc:sldMkLst>
      </pc:sldChg>
      <pc:sldChg chg="del">
        <pc:chgData name="Nicola Gilles Prinetti" userId="ca177d83-2754-4f94-af13-62d70acabe2d" providerId="ADAL" clId="{A2D47DF4-E552-3448-8C01-765296E90027}" dt="2021-11-13T16:13:23.645" v="389" actId="2696"/>
        <pc:sldMkLst>
          <pc:docMk/>
          <pc:sldMk cId="1537117951" sldId="386"/>
        </pc:sldMkLst>
      </pc:sldChg>
      <pc:sldChg chg="del">
        <pc:chgData name="Nicola Gilles Prinetti" userId="ca177d83-2754-4f94-af13-62d70acabe2d" providerId="ADAL" clId="{A2D47DF4-E552-3448-8C01-765296E90027}" dt="2021-11-13T16:13:23.645" v="389" actId="2696"/>
        <pc:sldMkLst>
          <pc:docMk/>
          <pc:sldMk cId="2215999097" sldId="387"/>
        </pc:sldMkLst>
      </pc:sldChg>
      <pc:sldChg chg="modSp mod">
        <pc:chgData name="Nicola Gilles Prinetti" userId="ca177d83-2754-4f94-af13-62d70acabe2d" providerId="ADAL" clId="{A2D47DF4-E552-3448-8C01-765296E90027}" dt="2021-11-13T16:28:34.602" v="501" actId="1036"/>
        <pc:sldMkLst>
          <pc:docMk/>
          <pc:sldMk cId="2643934368" sldId="388"/>
        </pc:sldMkLst>
        <pc:spChg chg="mod">
          <ac:chgData name="Nicola Gilles Prinetti" userId="ca177d83-2754-4f94-af13-62d70acabe2d" providerId="ADAL" clId="{A2D47DF4-E552-3448-8C01-765296E90027}" dt="2021-11-13T16:28:14.470" v="494" actId="20577"/>
          <ac:spMkLst>
            <pc:docMk/>
            <pc:sldMk cId="2643934368" sldId="388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A2D47DF4-E552-3448-8C01-765296E90027}" dt="2021-11-13T16:28:34.602" v="501" actId="1036"/>
          <ac:picMkLst>
            <pc:docMk/>
            <pc:sldMk cId="2643934368" sldId="388"/>
            <ac:picMk id="16" creationId="{8099496D-0700-2547-A8C0-1E97A49746BA}"/>
          </ac:picMkLst>
        </pc:picChg>
      </pc:sldChg>
      <pc:sldChg chg="del">
        <pc:chgData name="Nicola Gilles Prinetti" userId="ca177d83-2754-4f94-af13-62d70acabe2d" providerId="ADAL" clId="{A2D47DF4-E552-3448-8C01-765296E90027}" dt="2021-11-13T16:48:46.505" v="673" actId="2696"/>
        <pc:sldMkLst>
          <pc:docMk/>
          <pc:sldMk cId="2181784802" sldId="389"/>
        </pc:sldMkLst>
      </pc:sldChg>
      <pc:sldChg chg="del">
        <pc:chgData name="Nicola Gilles Prinetti" userId="ca177d83-2754-4f94-af13-62d70acabe2d" providerId="ADAL" clId="{A2D47DF4-E552-3448-8C01-765296E90027}" dt="2021-11-13T16:48:46.505" v="673" actId="2696"/>
        <pc:sldMkLst>
          <pc:docMk/>
          <pc:sldMk cId="203800305" sldId="390"/>
        </pc:sldMkLst>
      </pc:sldChg>
      <pc:sldChg chg="modSp mod ord">
        <pc:chgData name="Nicola Gilles Prinetti" userId="ca177d83-2754-4f94-af13-62d70acabe2d" providerId="ADAL" clId="{A2D47DF4-E552-3448-8C01-765296E90027}" dt="2021-11-13T16:48:10.432" v="672" actId="20577"/>
        <pc:sldMkLst>
          <pc:docMk/>
          <pc:sldMk cId="693610110" sldId="391"/>
        </pc:sldMkLst>
        <pc:spChg chg="mod">
          <ac:chgData name="Nicola Gilles Prinetti" userId="ca177d83-2754-4f94-af13-62d70acabe2d" providerId="ADAL" clId="{A2D47DF4-E552-3448-8C01-765296E90027}" dt="2021-11-13T16:48:10.432" v="672" actId="20577"/>
          <ac:spMkLst>
            <pc:docMk/>
            <pc:sldMk cId="693610110" sldId="391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A2D47DF4-E552-3448-8C01-765296E90027}" dt="2021-11-13T16:48:01.050" v="670" actId="12788"/>
          <ac:picMkLst>
            <pc:docMk/>
            <pc:sldMk cId="693610110" sldId="391"/>
            <ac:picMk id="16" creationId="{8099496D-0700-2547-A8C0-1E97A49746BA}"/>
          </ac:picMkLst>
        </pc:picChg>
      </pc:sldChg>
      <pc:sldChg chg="del">
        <pc:chgData name="Nicola Gilles Prinetti" userId="ca177d83-2754-4f94-af13-62d70acabe2d" providerId="ADAL" clId="{A2D47DF4-E552-3448-8C01-765296E90027}" dt="2021-11-13T16:48:46.505" v="673" actId="2696"/>
        <pc:sldMkLst>
          <pc:docMk/>
          <pc:sldMk cId="3772848624" sldId="392"/>
        </pc:sldMkLst>
      </pc:sldChg>
      <pc:sldChg chg="del">
        <pc:chgData name="Nicola Gilles Prinetti" userId="ca177d83-2754-4f94-af13-62d70acabe2d" providerId="ADAL" clId="{A2D47DF4-E552-3448-8C01-765296E90027}" dt="2021-11-13T16:48:46.505" v="673" actId="2696"/>
        <pc:sldMkLst>
          <pc:docMk/>
          <pc:sldMk cId="1904848427" sldId="393"/>
        </pc:sldMkLst>
      </pc:sldChg>
      <pc:sldChg chg="delSp modSp add mod">
        <pc:chgData name="Nicola Gilles Prinetti" userId="ca177d83-2754-4f94-af13-62d70acabe2d" providerId="ADAL" clId="{A2D47DF4-E552-3448-8C01-765296E90027}" dt="2021-11-13T16:00:08.930" v="205" actId="20577"/>
        <pc:sldMkLst>
          <pc:docMk/>
          <pc:sldMk cId="1778721446" sldId="394"/>
        </pc:sldMkLst>
        <pc:spChg chg="mod">
          <ac:chgData name="Nicola Gilles Prinetti" userId="ca177d83-2754-4f94-af13-62d70acabe2d" providerId="ADAL" clId="{A2D47DF4-E552-3448-8C01-765296E90027}" dt="2021-11-13T16:00:08.930" v="205" actId="20577"/>
          <ac:spMkLst>
            <pc:docMk/>
            <pc:sldMk cId="1778721446" sldId="394"/>
            <ac:spMk id="6" creationId="{7F212161-F8CB-B44F-A4CE-490988A6FAAB}"/>
          </ac:spMkLst>
        </pc:spChg>
        <pc:spChg chg="del">
          <ac:chgData name="Nicola Gilles Prinetti" userId="ca177d83-2754-4f94-af13-62d70acabe2d" providerId="ADAL" clId="{A2D47DF4-E552-3448-8C01-765296E90027}" dt="2021-11-13T15:59:26.605" v="180" actId="478"/>
          <ac:spMkLst>
            <pc:docMk/>
            <pc:sldMk cId="1778721446" sldId="394"/>
            <ac:spMk id="11" creationId="{BC63053A-7D32-AE44-8AFB-D604F59CA55A}"/>
          </ac:spMkLst>
        </pc:spChg>
      </pc:sldChg>
      <pc:sldChg chg="delSp modSp add mod">
        <pc:chgData name="Nicola Gilles Prinetti" userId="ca177d83-2754-4f94-af13-62d70acabe2d" providerId="ADAL" clId="{A2D47DF4-E552-3448-8C01-765296E90027}" dt="2021-11-13T16:04:43.908" v="310" actId="1076"/>
        <pc:sldMkLst>
          <pc:docMk/>
          <pc:sldMk cId="830306338" sldId="395"/>
        </pc:sldMkLst>
        <pc:spChg chg="mod">
          <ac:chgData name="Nicola Gilles Prinetti" userId="ca177d83-2754-4f94-af13-62d70acabe2d" providerId="ADAL" clId="{A2D47DF4-E552-3448-8C01-765296E90027}" dt="2021-11-13T16:04:43.908" v="310" actId="1076"/>
          <ac:spMkLst>
            <pc:docMk/>
            <pc:sldMk cId="830306338" sldId="395"/>
            <ac:spMk id="6" creationId="{7F212161-F8CB-B44F-A4CE-490988A6FAAB}"/>
          </ac:spMkLst>
        </pc:spChg>
        <pc:spChg chg="del">
          <ac:chgData name="Nicola Gilles Prinetti" userId="ca177d83-2754-4f94-af13-62d70acabe2d" providerId="ADAL" clId="{A2D47DF4-E552-3448-8C01-765296E90027}" dt="2021-11-13T16:02:21.933" v="222" actId="478"/>
          <ac:spMkLst>
            <pc:docMk/>
            <pc:sldMk cId="830306338" sldId="395"/>
            <ac:spMk id="10" creationId="{FB6EFA6F-B49A-1C47-B14A-15A06651A001}"/>
          </ac:spMkLst>
        </pc:spChg>
        <pc:picChg chg="del">
          <ac:chgData name="Nicola Gilles Prinetti" userId="ca177d83-2754-4f94-af13-62d70acabe2d" providerId="ADAL" clId="{A2D47DF4-E552-3448-8C01-765296E90027}" dt="2021-11-13T16:02:21.933" v="222" actId="478"/>
          <ac:picMkLst>
            <pc:docMk/>
            <pc:sldMk cId="830306338" sldId="395"/>
            <ac:picMk id="7" creationId="{34DBE8AE-55B5-EF4F-9570-90FE842A2FE1}"/>
          </ac:picMkLst>
        </pc:picChg>
        <pc:picChg chg="del">
          <ac:chgData name="Nicola Gilles Prinetti" userId="ca177d83-2754-4f94-af13-62d70acabe2d" providerId="ADAL" clId="{A2D47DF4-E552-3448-8C01-765296E90027}" dt="2021-11-13T16:02:21.933" v="222" actId="478"/>
          <ac:picMkLst>
            <pc:docMk/>
            <pc:sldMk cId="830306338" sldId="395"/>
            <ac:picMk id="8" creationId="{AD0AD753-0D7C-D240-A7E1-2D25D6B6B2D1}"/>
          </ac:picMkLst>
        </pc:picChg>
        <pc:picChg chg="mod modCrop">
          <ac:chgData name="Nicola Gilles Prinetti" userId="ca177d83-2754-4f94-af13-62d70acabe2d" providerId="ADAL" clId="{A2D47DF4-E552-3448-8C01-765296E90027}" dt="2021-11-13T16:04:31.498" v="308" actId="12788"/>
          <ac:picMkLst>
            <pc:docMk/>
            <pc:sldMk cId="830306338" sldId="395"/>
            <ac:picMk id="9" creationId="{C7A24FB3-4CA6-6C40-A1CC-F28A19900D15}"/>
          </ac:picMkLst>
        </pc:picChg>
      </pc:sldChg>
      <pc:sldChg chg="addSp delSp modSp add mod">
        <pc:chgData name="Nicola Gilles Prinetti" userId="ca177d83-2754-4f94-af13-62d70acabe2d" providerId="ADAL" clId="{A2D47DF4-E552-3448-8C01-765296E90027}" dt="2021-11-13T16:07:47.285" v="319" actId="1076"/>
        <pc:sldMkLst>
          <pc:docMk/>
          <pc:sldMk cId="847381191" sldId="396"/>
        </pc:sldMkLst>
        <pc:spChg chg="add del mod">
          <ac:chgData name="Nicola Gilles Prinetti" userId="ca177d83-2754-4f94-af13-62d70acabe2d" providerId="ADAL" clId="{A2D47DF4-E552-3448-8C01-765296E90027}" dt="2021-11-13T16:04:01.367" v="298" actId="478"/>
          <ac:spMkLst>
            <pc:docMk/>
            <pc:sldMk cId="847381191" sldId="396"/>
            <ac:spMk id="5" creationId="{29523FA0-A207-AC4B-9F9F-7C752291EB0F}"/>
          </ac:spMkLst>
        </pc:spChg>
        <pc:spChg chg="del">
          <ac:chgData name="Nicola Gilles Prinetti" userId="ca177d83-2754-4f94-af13-62d70acabe2d" providerId="ADAL" clId="{A2D47DF4-E552-3448-8C01-765296E90027}" dt="2021-11-13T16:03:39.393" v="296" actId="478"/>
          <ac:spMkLst>
            <pc:docMk/>
            <pc:sldMk cId="847381191" sldId="396"/>
            <ac:spMk id="6" creationId="{7F212161-F8CB-B44F-A4CE-490988A6FAAB}"/>
          </ac:spMkLst>
        </pc:spChg>
        <pc:spChg chg="add mod">
          <ac:chgData name="Nicola Gilles Prinetti" userId="ca177d83-2754-4f94-af13-62d70acabe2d" providerId="ADAL" clId="{A2D47DF4-E552-3448-8C01-765296E90027}" dt="2021-11-13T16:07:47.285" v="319" actId="1076"/>
          <ac:spMkLst>
            <pc:docMk/>
            <pc:sldMk cId="847381191" sldId="396"/>
            <ac:spMk id="7" creationId="{BA6C30D6-7D15-7B4D-898A-AE6FAFA4CA49}"/>
          </ac:spMkLst>
        </pc:spChg>
        <pc:picChg chg="mod">
          <ac:chgData name="Nicola Gilles Prinetti" userId="ca177d83-2754-4f94-af13-62d70acabe2d" providerId="ADAL" clId="{A2D47DF4-E552-3448-8C01-765296E90027}" dt="2021-11-13T16:05:27.738" v="311" actId="14826"/>
          <ac:picMkLst>
            <pc:docMk/>
            <pc:sldMk cId="847381191" sldId="396"/>
            <ac:picMk id="3" creationId="{C04685B1-BED2-6746-9C63-166DB4D67C05}"/>
          </ac:picMkLst>
        </pc:picChg>
        <pc:picChg chg="mod modCrop">
          <ac:chgData name="Nicola Gilles Prinetti" userId="ca177d83-2754-4f94-af13-62d70acabe2d" providerId="ADAL" clId="{A2D47DF4-E552-3448-8C01-765296E90027}" dt="2021-11-13T16:06:15.989" v="316" actId="12788"/>
          <ac:picMkLst>
            <pc:docMk/>
            <pc:sldMk cId="847381191" sldId="396"/>
            <ac:picMk id="9" creationId="{C7A24FB3-4CA6-6C40-A1CC-F28A19900D15}"/>
          </ac:picMkLst>
        </pc:picChg>
      </pc:sldChg>
      <pc:sldChg chg="modSp add mod">
        <pc:chgData name="Nicola Gilles Prinetti" userId="ca177d83-2754-4f94-af13-62d70acabe2d" providerId="ADAL" clId="{A2D47DF4-E552-3448-8C01-765296E90027}" dt="2021-11-13T16:08:27.102" v="367" actId="20577"/>
        <pc:sldMkLst>
          <pc:docMk/>
          <pc:sldMk cId="4017945373" sldId="397"/>
        </pc:sldMkLst>
        <pc:spChg chg="mod">
          <ac:chgData name="Nicola Gilles Prinetti" userId="ca177d83-2754-4f94-af13-62d70acabe2d" providerId="ADAL" clId="{A2D47DF4-E552-3448-8C01-765296E90027}" dt="2021-11-13T16:08:27.102" v="367" actId="20577"/>
          <ac:spMkLst>
            <pc:docMk/>
            <pc:sldMk cId="4017945373" sldId="397"/>
            <ac:spMk id="7" creationId="{BA6C30D6-7D15-7B4D-898A-AE6FAFA4CA49}"/>
          </ac:spMkLst>
        </pc:spChg>
      </pc:sldChg>
      <pc:sldChg chg="addSp delSp modSp add mod">
        <pc:chgData name="Nicola Gilles Prinetti" userId="ca177d83-2754-4f94-af13-62d70acabe2d" providerId="ADAL" clId="{A2D47DF4-E552-3448-8C01-765296E90027}" dt="2021-11-13T16:12:47.666" v="388" actId="20577"/>
        <pc:sldMkLst>
          <pc:docMk/>
          <pc:sldMk cId="587611409" sldId="398"/>
        </pc:sldMkLst>
        <pc:spChg chg="add mod">
          <ac:chgData name="Nicola Gilles Prinetti" userId="ca177d83-2754-4f94-af13-62d70acabe2d" providerId="ADAL" clId="{A2D47DF4-E552-3448-8C01-765296E90027}" dt="2021-11-13T16:12:47.666" v="388" actId="20577"/>
          <ac:spMkLst>
            <pc:docMk/>
            <pc:sldMk cId="587611409" sldId="398"/>
            <ac:spMk id="5" creationId="{A44231B4-389B-E44C-91E7-D58E280640E4}"/>
          </ac:spMkLst>
        </pc:spChg>
        <pc:spChg chg="del">
          <ac:chgData name="Nicola Gilles Prinetti" userId="ca177d83-2754-4f94-af13-62d70acabe2d" providerId="ADAL" clId="{A2D47DF4-E552-3448-8C01-765296E90027}" dt="2021-11-13T16:10:03.298" v="371" actId="478"/>
          <ac:spMkLst>
            <pc:docMk/>
            <pc:sldMk cId="587611409" sldId="398"/>
            <ac:spMk id="7" creationId="{BA6C30D6-7D15-7B4D-898A-AE6FAFA4CA49}"/>
          </ac:spMkLst>
        </pc:spChg>
        <pc:spChg chg="add mod">
          <ac:chgData name="Nicola Gilles Prinetti" userId="ca177d83-2754-4f94-af13-62d70acabe2d" providerId="ADAL" clId="{A2D47DF4-E552-3448-8C01-765296E90027}" dt="2021-11-13T16:10:44.980" v="379"/>
          <ac:spMkLst>
            <pc:docMk/>
            <pc:sldMk cId="587611409" sldId="398"/>
            <ac:spMk id="10" creationId="{86DAEA97-473A-C64F-BECE-B9C233D48BEA}"/>
          </ac:spMkLst>
        </pc:spChg>
        <pc:spChg chg="add mod">
          <ac:chgData name="Nicola Gilles Prinetti" userId="ca177d83-2754-4f94-af13-62d70acabe2d" providerId="ADAL" clId="{A2D47DF4-E552-3448-8C01-765296E90027}" dt="2021-11-13T16:11:47.051" v="384" actId="14100"/>
          <ac:spMkLst>
            <pc:docMk/>
            <pc:sldMk cId="587611409" sldId="398"/>
            <ac:spMk id="11" creationId="{A2284088-4908-2D43-9D08-D00C32948883}"/>
          </ac:spMkLst>
        </pc:spChg>
        <pc:picChg chg="add mod">
          <ac:chgData name="Nicola Gilles Prinetti" userId="ca177d83-2754-4f94-af13-62d70acabe2d" providerId="ADAL" clId="{A2D47DF4-E552-3448-8C01-765296E90027}" dt="2021-11-13T16:10:12.774" v="374" actId="3626"/>
          <ac:picMkLst>
            <pc:docMk/>
            <pc:sldMk cId="587611409" sldId="398"/>
            <ac:picMk id="6" creationId="{E580AC79-331A-A047-83AE-66A13092AB62}"/>
          </ac:picMkLst>
        </pc:picChg>
        <pc:picChg chg="add mod">
          <ac:chgData name="Nicola Gilles Prinetti" userId="ca177d83-2754-4f94-af13-62d70acabe2d" providerId="ADAL" clId="{A2D47DF4-E552-3448-8C01-765296E90027}" dt="2021-11-13T16:10:17.988" v="375" actId="3626"/>
          <ac:picMkLst>
            <pc:docMk/>
            <pc:sldMk cId="587611409" sldId="398"/>
            <ac:picMk id="8" creationId="{43154180-42CA-EE43-988D-53BCF215FD75}"/>
          </ac:picMkLst>
        </pc:picChg>
        <pc:picChg chg="mod">
          <ac:chgData name="Nicola Gilles Prinetti" userId="ca177d83-2754-4f94-af13-62d70acabe2d" providerId="ADAL" clId="{A2D47DF4-E552-3448-8C01-765296E90027}" dt="2021-11-13T16:09:42.712" v="370"/>
          <ac:picMkLst>
            <pc:docMk/>
            <pc:sldMk cId="587611409" sldId="398"/>
            <ac:picMk id="9" creationId="{C7A24FB3-4CA6-6C40-A1CC-F28A19900D15}"/>
          </ac:picMkLst>
        </pc:picChg>
      </pc:sldChg>
      <pc:sldChg chg="modSp add mod">
        <pc:chgData name="Nicola Gilles Prinetti" userId="ca177d83-2754-4f94-af13-62d70acabe2d" providerId="ADAL" clId="{A2D47DF4-E552-3448-8C01-765296E90027}" dt="2021-11-13T16:22:41.070" v="452" actId="20577"/>
        <pc:sldMkLst>
          <pc:docMk/>
          <pc:sldMk cId="246854331" sldId="399"/>
        </pc:sldMkLst>
        <pc:spChg chg="mod">
          <ac:chgData name="Nicola Gilles Prinetti" userId="ca177d83-2754-4f94-af13-62d70acabe2d" providerId="ADAL" clId="{A2D47DF4-E552-3448-8C01-765296E90027}" dt="2021-11-13T16:22:41.070" v="452" actId="20577"/>
          <ac:spMkLst>
            <pc:docMk/>
            <pc:sldMk cId="246854331" sldId="399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A2D47DF4-E552-3448-8C01-765296E90027}" dt="2021-11-13T16:22:30.819" v="438" actId="1076"/>
          <ac:picMkLst>
            <pc:docMk/>
            <pc:sldMk cId="246854331" sldId="399"/>
            <ac:picMk id="16" creationId="{8099496D-0700-2547-A8C0-1E97A49746BA}"/>
          </ac:picMkLst>
        </pc:picChg>
      </pc:sldChg>
      <pc:sldChg chg="addSp modSp add mod">
        <pc:chgData name="Nicola Gilles Prinetti" userId="ca177d83-2754-4f94-af13-62d70acabe2d" providerId="ADAL" clId="{A2D47DF4-E552-3448-8C01-765296E90027}" dt="2021-11-13T16:34:46.627" v="558" actId="1038"/>
        <pc:sldMkLst>
          <pc:docMk/>
          <pc:sldMk cId="1466157553" sldId="400"/>
        </pc:sldMkLst>
        <pc:spChg chg="mod">
          <ac:chgData name="Nicola Gilles Prinetti" userId="ca177d83-2754-4f94-af13-62d70acabe2d" providerId="ADAL" clId="{A2D47DF4-E552-3448-8C01-765296E90027}" dt="2021-11-13T16:34:26.316" v="549" actId="1076"/>
          <ac:spMkLst>
            <pc:docMk/>
            <pc:sldMk cId="1466157553" sldId="400"/>
            <ac:spMk id="8" creationId="{D8CCA92B-3866-8F49-BB6C-B2674F8EC565}"/>
          </ac:spMkLst>
        </pc:spChg>
        <pc:picChg chg="add mod">
          <ac:chgData name="Nicola Gilles Prinetti" userId="ca177d83-2754-4f94-af13-62d70acabe2d" providerId="ADAL" clId="{A2D47DF4-E552-3448-8C01-765296E90027}" dt="2021-11-13T16:34:46.627" v="558" actId="1038"/>
          <ac:picMkLst>
            <pc:docMk/>
            <pc:sldMk cId="1466157553" sldId="400"/>
            <ac:picMk id="2" creationId="{99D6E32F-5C82-E64E-991E-83179AB0947A}"/>
          </ac:picMkLst>
        </pc:picChg>
        <pc:picChg chg="mod">
          <ac:chgData name="Nicola Gilles Prinetti" userId="ca177d83-2754-4f94-af13-62d70acabe2d" providerId="ADAL" clId="{A2D47DF4-E552-3448-8C01-765296E90027}" dt="2021-11-13T16:34:46.627" v="558" actId="1038"/>
          <ac:picMkLst>
            <pc:docMk/>
            <pc:sldMk cId="1466157553" sldId="400"/>
            <ac:picMk id="16" creationId="{8099496D-0700-2547-A8C0-1E97A49746BA}"/>
          </ac:picMkLst>
        </pc:picChg>
      </pc:sldChg>
      <pc:sldChg chg="modSp add mod">
        <pc:chgData name="Nicola Gilles Prinetti" userId="ca177d83-2754-4f94-af13-62d70acabe2d" providerId="ADAL" clId="{A2D47DF4-E552-3448-8C01-765296E90027}" dt="2021-11-13T16:35:59.929" v="591" actId="20577"/>
        <pc:sldMkLst>
          <pc:docMk/>
          <pc:sldMk cId="3046591205" sldId="401"/>
        </pc:sldMkLst>
        <pc:spChg chg="mod">
          <ac:chgData name="Nicola Gilles Prinetti" userId="ca177d83-2754-4f94-af13-62d70acabe2d" providerId="ADAL" clId="{A2D47DF4-E552-3448-8C01-765296E90027}" dt="2021-11-13T16:35:59.929" v="591" actId="20577"/>
          <ac:spMkLst>
            <pc:docMk/>
            <pc:sldMk cId="3046591205" sldId="401"/>
            <ac:spMk id="8" creationId="{D8CCA92B-3866-8F49-BB6C-B2674F8EC565}"/>
          </ac:spMkLst>
        </pc:spChg>
        <pc:picChg chg="mod">
          <ac:chgData name="Nicola Gilles Prinetti" userId="ca177d83-2754-4f94-af13-62d70acabe2d" providerId="ADAL" clId="{A2D47DF4-E552-3448-8C01-765296E90027}" dt="2021-11-13T16:35:35.244" v="569" actId="1036"/>
          <ac:picMkLst>
            <pc:docMk/>
            <pc:sldMk cId="3046591205" sldId="401"/>
            <ac:picMk id="16" creationId="{8099496D-0700-2547-A8C0-1E97A49746BA}"/>
          </ac:picMkLst>
        </pc:picChg>
      </pc:sldChg>
      <pc:sldMasterChg chg="modSldLayout">
        <pc:chgData name="Nicola Gilles Prinetti" userId="ca177d83-2754-4f94-af13-62d70acabe2d" providerId="ADAL" clId="{A2D47DF4-E552-3448-8C01-765296E90027}" dt="2021-11-13T15:49:28.711" v="34" actId="14826"/>
        <pc:sldMasterMkLst>
          <pc:docMk/>
          <pc:sldMasterMk cId="3981575698" sldId="2147483648"/>
        </pc:sldMasterMkLst>
        <pc:sldLayoutChg chg="modSp mod">
          <pc:chgData name="Nicola Gilles Prinetti" userId="ca177d83-2754-4f94-af13-62d70acabe2d" providerId="ADAL" clId="{A2D47DF4-E552-3448-8C01-765296E90027}" dt="2021-11-13T15:49:28.711" v="34" actId="14826"/>
          <pc:sldLayoutMkLst>
            <pc:docMk/>
            <pc:sldMasterMk cId="3981575698" sldId="2147483648"/>
            <pc:sldLayoutMk cId="3582240429" sldId="2147483671"/>
          </pc:sldLayoutMkLst>
          <pc:picChg chg="mod">
            <ac:chgData name="Nicola Gilles Prinetti" userId="ca177d83-2754-4f94-af13-62d70acabe2d" providerId="ADAL" clId="{A2D47DF4-E552-3448-8C01-765296E90027}" dt="2021-11-13T15:49:28.711" v="34" actId="14826"/>
            <ac:picMkLst>
              <pc:docMk/>
              <pc:sldMasterMk cId="3981575698" sldId="2147483648"/>
              <pc:sldLayoutMk cId="3582240429" sldId="2147483671"/>
              <ac:picMk id="12" creationId="{6203C3AA-BB4D-1F4F-8786-0FF61C4A5798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49B719-05DC-FC48-BD94-4F0D5C485936}" type="datetime1">
              <a:rPr lang="it-IT" smtClean="0"/>
              <a:t>18/11/21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62C3C4-9460-4343-9283-24A378E271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A3E4D-B750-E542-934B-D7726CF61A65}" type="datetime1">
              <a:rPr lang="it-IT" noProof="0" smtClean="0"/>
              <a:t>18/11/21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DE8F2A-B3D4-43F2-B39B-CD77F64A1950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6DE8F2A-B3D4-43F2-B39B-CD77F64A1950}" type="slidenum">
              <a:rPr lang="it-IT" noProof="0" smtClean="0"/>
              <a:t>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2100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6DE8F2A-B3D4-43F2-B39B-CD77F64A1950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980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6DE8F2A-B3D4-43F2-B39B-CD77F64A1950}" type="slidenum">
              <a:rPr lang="it-IT" noProof="0" smtClean="0"/>
              <a:t>28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3683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a di flusso: Documento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6"/>
            <a:ext cx="11953415" cy="35442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242" y="5074169"/>
            <a:ext cx="10607040" cy="600164"/>
          </a:xfrm>
        </p:spPr>
        <p:txBody>
          <a:bodyPr vert="horz" lIns="91438" tIns="45719" rIns="91438" bIns="45719" rtlCol="0" anchor="b">
            <a:spAutoFit/>
          </a:bodyPr>
          <a:lstStyle>
            <a:lvl1pPr>
              <a:def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it-IT" noProof="0" dirty="0"/>
              <a:t>Titolo Lezione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0" y="4577330"/>
            <a:ext cx="67098" cy="1525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0"/>
            <a:endParaRPr lang="it-IT" noProof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9242" y="4577327"/>
            <a:ext cx="10634736" cy="411142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 dirty="0"/>
              <a:t>Lezione</a:t>
            </a:r>
          </a:p>
        </p:txBody>
      </p:sp>
      <p:sp>
        <p:nvSpPr>
          <p:cNvPr id="10" name="Segnaposto testo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9242" y="5807820"/>
            <a:ext cx="10634736" cy="28615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it-IT" dirty="0"/>
              <a:t>Unità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03C3AA-BB4D-1F4F-8786-0FF61C4A5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80267" y="421724"/>
            <a:ext cx="2155630" cy="27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rnice 5">
            <a:extLst>
              <a:ext uri="{FF2B5EF4-FFF2-40B4-BE49-F238E27FC236}">
                <a16:creationId xmlns:a16="http://schemas.microsoft.com/office/drawing/2014/main" id="{D70D05C7-5CC4-094D-AB37-B231C2A091B2}"/>
              </a:ext>
            </a:extLst>
          </p:cNvPr>
          <p:cNvSpPr/>
          <p:nvPr userDrawn="1"/>
        </p:nvSpPr>
        <p:spPr>
          <a:xfrm>
            <a:off x="446316" y="365760"/>
            <a:ext cx="11299367" cy="5650029"/>
          </a:xfrm>
          <a:prstGeom prst="frame">
            <a:avLst>
              <a:gd name="adj1" fmla="val 18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79B1C776-CAD1-724C-837B-DEC0B34E0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894" y="493713"/>
            <a:ext cx="10866922" cy="5381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1352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372" y="5284239"/>
            <a:ext cx="5491843" cy="600164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def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it-IT" noProof="0" dirty="0"/>
              <a:t>Titolo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5197937"/>
            <a:ext cx="81643" cy="736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309" y="4551333"/>
            <a:ext cx="11944015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38" tIns="45719" rIns="91438" bIns="45719" rtlCol="0" anchor="ctr" anchorCtr="1">
            <a:noAutofit/>
          </a:bodyPr>
          <a:lstStyle>
            <a:lvl1pPr marL="0" indent="0">
              <a:buNone/>
              <a:defRPr lang="en-GB" sz="1900" dirty="0"/>
            </a:lvl1pPr>
          </a:lstStyle>
          <a:p>
            <a:pPr marL="228594" lvl="0" indent="-228594" algn="ctr" rtl="0"/>
            <a:r>
              <a:rPr lang="it-IT" noProof="0"/>
              <a:t>Inserisci immagine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5" y="1611383"/>
            <a:ext cx="9666515" cy="746847"/>
          </a:xfrm>
        </p:spPr>
        <p:txBody>
          <a:bodyPr rtlCol="0" anchor="t">
            <a:noAutofit/>
          </a:bodyPr>
          <a:lstStyle>
            <a:lvl1pPr>
              <a:defRPr sz="4800" spc="-1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Intestazione sezione 1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5" y="2464426"/>
            <a:ext cx="9666515" cy="225703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96B1C3-7E55-E645-978F-522A37D9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346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3B5051-4376-9D48-9A55-385C65DBF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FA2155-10B2-C24E-AA0E-4AE44AEDB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41CCA9-A76A-B143-B9A4-EBA9812E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10B0-C03A-0C43-BB90-9652F9E8B5E0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AFB32F-D75B-5449-A5BA-BED82133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1CAB4-FB0F-3547-9F70-382B4D3E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FD5-42F9-E44A-A640-F900D7C704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0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97" y="5758123"/>
            <a:ext cx="769213" cy="374459"/>
          </a:xfrm>
        </p:spPr>
        <p:txBody>
          <a:bodyPr vert="horz" wrap="square" lIns="91438" tIns="45719" rIns="91438" bIns="45719" rtlCol="0" anchor="ctr">
            <a:spAutoFit/>
          </a:bodyPr>
          <a:lstStyle>
            <a:lvl1pPr>
              <a:defRPr lang="en-GB" sz="2000" spc="-60" dirty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 dirty="0"/>
              <a:t>LINK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7" y="1463041"/>
            <a:ext cx="8030935" cy="2637247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990" y="5751582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46317" y="493713"/>
            <a:ext cx="11183937" cy="538162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469803"/>
            <a:ext cx="11174187" cy="487311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r>
              <a:rPr lang="it-IT" noProof="0" dirty="0"/>
              <a:t>titolo</a:t>
            </a:r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52383" y="1324711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  <a:p>
            <a:pPr lvl="0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313" y="1324711"/>
            <a:ext cx="785872" cy="396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it-IT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87" y="5671572"/>
            <a:ext cx="732863" cy="374459"/>
          </a:xfrm>
        </p:spPr>
        <p:txBody>
          <a:bodyPr vert="horz" wrap="square" lIns="91438" tIns="45719" rIns="91438" bIns="45719" rtlCol="0" anchor="ctr">
            <a:spAutoFit/>
          </a:bodyPr>
          <a:lstStyle>
            <a:lvl1pPr>
              <a:defRPr lang="en-GB" sz="2000" spc="-60" dirty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 dirty="0"/>
              <a:t>LINK</a:t>
            </a:r>
          </a:p>
        </p:txBody>
      </p:sp>
      <p:sp>
        <p:nvSpPr>
          <p:cNvPr id="5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98066" y="5665031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</p:txBody>
      </p:sp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à pagina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38" tIns="45719" rIns="91438" bIns="45719" rtlCol="0" anchor="ctr" anchorCtr="1">
            <a:noAutofit/>
          </a:bodyPr>
          <a:lstStyle>
            <a:lvl1pPr marL="0" indent="0">
              <a:buNone/>
              <a:defRPr lang="en-GB" sz="1900"/>
            </a:lvl1pPr>
          </a:lstStyle>
          <a:p>
            <a:pPr marL="228594" lvl="0" indent="-228594" algn="ctr"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5" y="511667"/>
            <a:ext cx="5170715" cy="487311"/>
          </a:xfrm>
        </p:spPr>
        <p:txBody>
          <a:bodyPr vert="horz" wrap="square" lIns="91438" tIns="45719" rIns="91438" bIns="45719" rtlCol="0" anchor="ctr">
            <a:spAutoFit/>
          </a:bodyPr>
          <a:lstStyle>
            <a:lvl1pPr>
              <a:defRPr lang="en-GB" sz="2800" spc="-60" dirty="0"/>
            </a:lvl1pPr>
          </a:lstStyle>
          <a:p>
            <a:pPr lvl="0" rtl="0"/>
            <a:r>
              <a:rPr lang="it-IT" noProof="0" dirty="0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315" y="1659182"/>
            <a:ext cx="5045529" cy="334508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15" y="2306245"/>
            <a:ext cx="5075080" cy="3020285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3" name="Segnaposto tes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43754" y="5869476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315" y="5854476"/>
            <a:ext cx="851119" cy="396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it-IT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bianco del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7"/>
            <a:ext cx="4900387" cy="334508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3" y="1509627"/>
            <a:ext cx="4900387" cy="334508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90"/>
            <a:ext cx="4900387" cy="3068455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3" y="2156689"/>
            <a:ext cx="4900387" cy="3131955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552027"/>
            <a:ext cx="11174187" cy="487311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r>
              <a:rPr lang="it-IT" noProof="0" dirty="0"/>
              <a:t>titolo</a:t>
            </a:r>
          </a:p>
        </p:txBody>
      </p:sp>
      <p:sp>
        <p:nvSpPr>
          <p:cNvPr id="15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398" y="5824243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  <a:p>
            <a:pPr lvl="0"/>
            <a:endParaRPr lang="it-IT" dirty="0"/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313" y="5809243"/>
            <a:ext cx="795009" cy="396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it-IT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7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38" tIns="45719" rIns="91438" bIns="45719" rtlCol="0" anchor="ctr" anchorCtr="1">
            <a:noAutofit/>
          </a:bodyPr>
          <a:lstStyle>
            <a:lvl1pPr marL="0" indent="0">
              <a:buNone/>
              <a:defRPr lang="en-GB" sz="1900"/>
            </a:lvl1pPr>
          </a:lstStyle>
          <a:p>
            <a:pPr marL="228594" lvl="0" indent="-228594" algn="ctr" rtl="0"/>
            <a:r>
              <a:rPr lang="it-IT" noProof="0"/>
              <a:t>Inserisci 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313" y="3802066"/>
            <a:ext cx="9784080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3" y="4294303"/>
            <a:ext cx="9784080" cy="767555"/>
          </a:xfrm>
        </p:spPr>
        <p:txBody>
          <a:bodyPr rtlCol="0"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1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96103" y="5752583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</p:txBody>
      </p:sp>
      <p:sp>
        <p:nvSpPr>
          <p:cNvPr id="13" name="Tito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552027"/>
            <a:ext cx="11174187" cy="487311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r>
              <a:rPr lang="it-IT" noProof="0" dirty="0"/>
              <a:t>titolo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313" y="5737583"/>
            <a:ext cx="805437" cy="396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it-IT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re se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7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38" tIns="45719" rIns="91438" bIns="45719" rtlCol="0" anchor="ctr" anchorCtr="1">
            <a:noAutofit/>
          </a:bodyPr>
          <a:lstStyle>
            <a:lvl1pPr marL="0" indent="0">
              <a:buNone/>
              <a:defRPr lang="en-GB" sz="1900"/>
            </a:lvl1pPr>
          </a:lstStyle>
          <a:p>
            <a:pPr marL="228594" lvl="0" indent="-228594" algn="ctr" rtl="0"/>
            <a:r>
              <a:rPr lang="it-IT" noProof="0"/>
              <a:t>Inserisci 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313" y="3802066"/>
            <a:ext cx="2820761" cy="334508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8" y="3802066"/>
            <a:ext cx="2820761" cy="334508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99739" y="3802066"/>
            <a:ext cx="2820761" cy="334508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13" y="4294303"/>
            <a:ext cx="2820761" cy="1496899"/>
          </a:xfrm>
        </p:spPr>
        <p:txBody>
          <a:bodyPr rtlCol="0">
            <a:noAutofit/>
          </a:bodyPr>
          <a:lstStyle>
            <a:lvl1pPr marL="0" indent="0" algn="l" rtl="0">
              <a:spcAft>
                <a:spcPts val="600"/>
              </a:spcAft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8" y="4294303"/>
            <a:ext cx="2820761" cy="1496899"/>
          </a:xfrm>
        </p:spPr>
        <p:txBody>
          <a:bodyPr rtlCol="0">
            <a:noAutofit/>
          </a:bodyPr>
          <a:lstStyle>
            <a:lvl1pPr marL="0" indent="0" algn="l" rtl="0">
              <a:spcAft>
                <a:spcPts val="600"/>
              </a:spcAft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99739" y="4294303"/>
            <a:ext cx="2820761" cy="1496899"/>
          </a:xfrm>
        </p:spPr>
        <p:txBody>
          <a:bodyPr rtlCol="0">
            <a:noAutofit/>
          </a:bodyPr>
          <a:lstStyle>
            <a:lvl1pPr marL="0" indent="0" algn="l" rtl="0">
              <a:spcAft>
                <a:spcPts val="600"/>
              </a:spcAft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8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97610" y="5851203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</p:txBody>
      </p:sp>
      <p:sp>
        <p:nvSpPr>
          <p:cNvPr id="15" name="Tito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552027"/>
            <a:ext cx="11174187" cy="487311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r>
              <a:rPr lang="it-IT" noProof="0" dirty="0"/>
              <a:t>titolo</a:t>
            </a:r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313" y="5836203"/>
            <a:ext cx="814574" cy="396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it-IT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4893" y="1463041"/>
            <a:ext cx="10866922" cy="2637247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644894" y="493713"/>
            <a:ext cx="10866922" cy="5381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8" name="Cornice 7">
            <a:extLst>
              <a:ext uri="{FF2B5EF4-FFF2-40B4-BE49-F238E27FC236}">
                <a16:creationId xmlns:a16="http://schemas.microsoft.com/office/drawing/2014/main" id="{3FE9BF30-F422-6D4C-8E5B-9075C1F96125}"/>
              </a:ext>
            </a:extLst>
          </p:cNvPr>
          <p:cNvSpPr/>
          <p:nvPr userDrawn="1"/>
        </p:nvSpPr>
        <p:spPr>
          <a:xfrm>
            <a:off x="446316" y="365760"/>
            <a:ext cx="11299367" cy="5650029"/>
          </a:xfrm>
          <a:prstGeom prst="frame">
            <a:avLst>
              <a:gd name="adj1" fmla="val 18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6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555617"/>
            <a:ext cx="11174187" cy="4801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spAutoFit/>
          </a:bodyPr>
          <a:lstStyle/>
          <a:p>
            <a:pPr lvl="0"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3" y="1253331"/>
            <a:ext cx="11174187" cy="477009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18" name="Numero diapositiva"/>
          <p:cNvSpPr txBox="1">
            <a:spLocks/>
          </p:cNvSpPr>
          <p:nvPr userDrawn="1"/>
        </p:nvSpPr>
        <p:spPr>
          <a:xfrm>
            <a:off x="12252069" y="12915900"/>
            <a:ext cx="184662" cy="492434"/>
          </a:xfrm>
          <a:prstGeom prst="rect">
            <a:avLst/>
          </a:prstGeom>
          <a:ln w="25400">
            <a:miter lim="400000"/>
          </a:ln>
        </p:spPr>
        <p:txBody>
          <a:bodyPr wrap="none" lIns="91438" tIns="91436" rIns="91438" bIns="91436">
            <a:spAutoFit/>
          </a:bodyPr>
          <a:lstStyle>
            <a:defPPr rtl="0">
              <a:defRPr lang="x-none"/>
            </a:defPPr>
            <a:lvl1pPr marL="0" algn="ctr" defTabSz="914400" rtl="0" eaLnBrk="1" latinLnBrk="0" hangingPunct="1"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3150657" y="6435195"/>
            <a:ext cx="184662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it-IT" dirty="0"/>
          </a:p>
        </p:txBody>
      </p:sp>
      <p:sp>
        <p:nvSpPr>
          <p:cNvPr id="50" name="Connettore 1 6"/>
          <p:cNvSpPr/>
          <p:nvPr userDrawn="1"/>
        </p:nvSpPr>
        <p:spPr>
          <a:xfrm flipV="1">
            <a:off x="1301254" y="6550788"/>
            <a:ext cx="7920000" cy="18273"/>
          </a:xfrm>
          <a:prstGeom prst="line">
            <a:avLst/>
          </a:prstGeom>
          <a:ln w="63500" cap="rnd">
            <a:solidFill>
              <a:srgbClr val="FFC000"/>
            </a:solidFill>
            <a:custDash>
              <a:ds d="100000" sp="200000"/>
            </a:custDash>
          </a:ln>
        </p:spPr>
        <p:txBody>
          <a:bodyPr lIns="91438" tIns="91436" rIns="91438" bIns="91436"/>
          <a:lstStyle/>
          <a:p>
            <a:endParaRPr dirty="0"/>
          </a:p>
        </p:txBody>
      </p:sp>
      <p:sp>
        <p:nvSpPr>
          <p:cNvPr id="55" name="Cerchio"/>
          <p:cNvSpPr/>
          <p:nvPr userDrawn="1"/>
        </p:nvSpPr>
        <p:spPr>
          <a:xfrm>
            <a:off x="5851149" y="6277531"/>
            <a:ext cx="497136" cy="497138"/>
          </a:xfrm>
          <a:prstGeom prst="ellipse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91438" tIns="91436" rIns="91438" bIns="91436" anchor="ctr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7" name="CasellaDiTesto 56"/>
          <p:cNvSpPr txBox="1"/>
          <p:nvPr userDrawn="1"/>
        </p:nvSpPr>
        <p:spPr>
          <a:xfrm>
            <a:off x="5868534" y="6369726"/>
            <a:ext cx="45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CA92620-12B4-F54F-AF74-56224A251F64}" type="slidenum">
              <a:rPr lang="it-IT" sz="1200" smtClean="0"/>
              <a:pPr algn="ctr"/>
              <a:t>‹N›</a:t>
            </a:fld>
            <a:endParaRPr lang="it-IT" sz="1200" dirty="0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234D525D-6338-204D-AEFB-B4E04E803C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277243" y="6343238"/>
            <a:ext cx="2468444" cy="4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68" r:id="rId3"/>
    <p:sldLayoutId id="2147483665" r:id="rId4"/>
    <p:sldLayoutId id="2147483667" r:id="rId5"/>
    <p:sldLayoutId id="2147483666" r:id="rId6"/>
    <p:sldLayoutId id="2147483664" r:id="rId7"/>
    <p:sldLayoutId id="2147483663" r:id="rId8"/>
    <p:sldLayoutId id="2147483674" r:id="rId9"/>
    <p:sldLayoutId id="2147483673" r:id="rId10"/>
    <p:sldLayoutId id="2147483649" r:id="rId11"/>
    <p:sldLayoutId id="2147483651" r:id="rId12"/>
    <p:sldLayoutId id="2147483672" r:id="rId13"/>
    <p:sldLayoutId id="2147483675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GB" sz="28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edu.lascuola.it/edizioni-digitali/Formidable1/audio/FORM1_PISTE120.mp3" TargetMode="External"/><Relationship Id="rId3" Type="http://schemas.openxmlformats.org/officeDocument/2006/relationships/image" Target="../media/image22.tiff"/><Relationship Id="rId7" Type="http://schemas.openxmlformats.org/officeDocument/2006/relationships/hyperlink" Target="https://www2.edu.lascuola.it/edizioni-digitali/Formidable1/audio/FORM1_PISTE119.mp3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2.edu.lascuola.it/edizioni-digitali/Formidable1/audio/FORM1_PISTE118.mp3" TargetMode="External"/><Relationship Id="rId5" Type="http://schemas.openxmlformats.org/officeDocument/2006/relationships/hyperlink" Target="https://www2.edu.lascuola.it/edizioni-digitali/Formidable1/audio/FORM1_PISTE117.mp3" TargetMode="External"/><Relationship Id="rId4" Type="http://schemas.openxmlformats.org/officeDocument/2006/relationships/hyperlink" Target="https://www2.edu.lascuola.it/edizioni-digitali/Formidable1/audio/FORM1_PISTE116.mp3" TargetMode="External"/><Relationship Id="rId9" Type="http://schemas.openxmlformats.org/officeDocument/2006/relationships/hyperlink" Target="https://www2.edu.lascuola.it/edizioni-digitali/Formidable1/audio/FORM1_PISTE121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u.lascuola.it/edizioni-digitali/Formidable1/EserciziVerifiche/U6/unite-6.html" TargetMode="External"/><Relationship Id="rId7" Type="http://schemas.openxmlformats.org/officeDocument/2006/relationships/image" Target="../media/image12.sv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2.edu.lascuola.it/edizioni-digitali/FormidableVideoPlus1/video/FICHE5_L-amitie.mp4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2.edu.lascuola.it/edizioni-digitali/Formidable1/audio/FORM1_PISTE125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rco.de/bbMHZ8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u.lascuola.it/edizioni-digitali/Formidable2021/Video-Grammaire-Phonetique-Light/For_U06_Gram_Imperatif-18.mp4" TargetMode="External"/><Relationship Id="rId7" Type="http://schemas.openxmlformats.org/officeDocument/2006/relationships/image" Target="../media/image12.sv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u.lascuola.it/edizioni-digitali/Formidable1/audio/FORM1_PISTE128.mp3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6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2.edu.lascuola.it/edizioni-digitali/Formidable1/audio/FORM1_PISTE129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2.edu.lascuola.it/edizioni-digitali/Formidable1/audio/FORM1_PISTE130.mp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u.lascuola.it/edizioni-digitali/Formidable1/audio/FORM1_PISTE131.mp3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2.edu.lascuola.it/edizioni-digitali/Formidable1/audio/FORM1_PISTE132.mp3" TargetMode="External"/><Relationship Id="rId4" Type="http://schemas.openxmlformats.org/officeDocument/2006/relationships/image" Target="../media/image26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2.edu.lascuola.it/edizioni-digitali/Formidable1/audio/FORM1_PISTE114.mp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hyperlink" Target="https://www2.edu.lascuola.it/edizioni-digitali/Formidable1/audio/FORM1_PISTE114.mp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hyperlink" Target="https://www2.edu.lascuola.it/edizioni-digitali/Formidable2021/Karaoke-Formidable/index.html#6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2.edu.lascuola.it/edizioni-digitali/Formidable1/audio/FORM1_PISTE115.mp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https://www2.edu.lascuola.it/edizioni-digitali/Formidable1/video/Niveau1_lecon12_document1_reseaux-sociaux.mp4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hyperlink" Target="https://www2.edu.lascuola.it/edizioni-digitali/Formidable1/audio/FORM1_PISTE115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reenshot, disegnando&#10;&#10;Descrizione generata automaticamente">
            <a:extLst>
              <a:ext uri="{FF2B5EF4-FFF2-40B4-BE49-F238E27FC236}">
                <a16:creationId xmlns:a16="http://schemas.microsoft.com/office/drawing/2014/main" id="{631B8C88-9FEB-A84E-A20E-B3A5AD2A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AFFE4B0-62E3-E94D-996B-69B5B1BDC522}"/>
              </a:ext>
            </a:extLst>
          </p:cNvPr>
          <p:cNvSpPr/>
          <p:nvPr/>
        </p:nvSpPr>
        <p:spPr>
          <a:xfrm>
            <a:off x="9731829" y="6161314"/>
            <a:ext cx="2460171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73B52C4-C7E9-4E4B-9AD1-B21B23125D45}"/>
              </a:ext>
            </a:extLst>
          </p:cNvPr>
          <p:cNvSpPr/>
          <p:nvPr/>
        </p:nvSpPr>
        <p:spPr>
          <a:xfrm>
            <a:off x="9277243" y="5791200"/>
            <a:ext cx="454586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726177E-FEFB-9341-BCAF-85903F799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243" y="6343238"/>
            <a:ext cx="2468444" cy="411407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D4D3D490-CFDD-234E-A460-223A6AFA876E}"/>
              </a:ext>
            </a:extLst>
          </p:cNvPr>
          <p:cNvCxnSpPr>
            <a:cxnSpLocks/>
          </p:cNvCxnSpPr>
          <p:nvPr/>
        </p:nvCxnSpPr>
        <p:spPr>
          <a:xfrm>
            <a:off x="9266357" y="6161314"/>
            <a:ext cx="0" cy="696686"/>
          </a:xfrm>
          <a:prstGeom prst="line">
            <a:avLst/>
          </a:prstGeom>
          <a:ln w="31750">
            <a:solidFill>
              <a:srgbClr val="42A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1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4685B1-BED2-6746-9C63-166DB4D6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" r="603"/>
          <a:stretch/>
        </p:blipFill>
        <p:spPr>
          <a:xfrm>
            <a:off x="0" y="-11741"/>
            <a:ext cx="12192000" cy="12580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A24FB3-4CA6-6C40-A1CC-F28A19900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6" b="666"/>
          <a:stretch/>
        </p:blipFill>
        <p:spPr>
          <a:xfrm>
            <a:off x="1572986" y="1191832"/>
            <a:ext cx="9046028" cy="415305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AB25822-C6D1-2643-8361-61E0F7BA99B4}"/>
              </a:ext>
            </a:extLst>
          </p:cNvPr>
          <p:cNvSpPr txBox="1"/>
          <p:nvPr/>
        </p:nvSpPr>
        <p:spPr>
          <a:xfrm>
            <a:off x="1973679" y="5399314"/>
            <a:ext cx="681702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>
              <a:spcAft>
                <a:spcPts val="800"/>
              </a:spcAft>
            </a:pPr>
            <a:r>
              <a:rPr lang="it-IT" sz="1400" dirty="0" err="1">
                <a:solidFill>
                  <a:srgbClr val="0070C0"/>
                </a:solidFill>
              </a:rPr>
              <a:t>Qu’est</a:t>
            </a:r>
            <a:r>
              <a:rPr lang="it-IT" sz="1400" dirty="0">
                <a:solidFill>
                  <a:srgbClr val="0070C0"/>
                </a:solidFill>
              </a:rPr>
              <a:t>-ce </a:t>
            </a:r>
            <a:r>
              <a:rPr lang="it-IT" sz="1400" dirty="0" err="1">
                <a:solidFill>
                  <a:srgbClr val="0070C0"/>
                </a:solidFill>
              </a:rPr>
              <a:t>que</a:t>
            </a:r>
            <a:r>
              <a:rPr lang="it-IT" sz="1400" dirty="0">
                <a:solidFill>
                  <a:srgbClr val="0070C0"/>
                </a:solidFill>
              </a:rPr>
              <a:t> c’est ?</a:t>
            </a:r>
          </a:p>
          <a:p>
            <a:pPr defTabSz="1828800" hangingPunct="0"/>
            <a:r>
              <a:rPr lang="it-IT" sz="1400" dirty="0">
                <a:solidFill>
                  <a:srgbClr val="0070C0"/>
                </a:solidFill>
              </a:rPr>
              <a:t>Leggi il testo e svolgi le attività 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a pagina:</a:t>
            </a:r>
          </a:p>
          <a:p>
            <a:pPr marL="285750" indent="-28575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97 (vol. 1)</a:t>
            </a:r>
          </a:p>
          <a:p>
            <a:pPr marL="285750" indent="-28575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99 (vol. Compact)</a:t>
            </a:r>
          </a:p>
        </p:txBody>
      </p:sp>
    </p:spTree>
    <p:extLst>
      <p:ext uri="{BB962C8B-B14F-4D97-AF65-F5344CB8AC3E}">
        <p14:creationId xmlns:p14="http://schemas.microsoft.com/office/powerpoint/2010/main" val="262299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AD357E-F798-6948-B825-D6D12F497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70277"/>
            <a:ext cx="12192000" cy="50214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212161-F8CB-B44F-A4CE-490988A6FAAB}"/>
              </a:ext>
            </a:extLst>
          </p:cNvPr>
          <p:cNvSpPr txBox="1"/>
          <p:nvPr/>
        </p:nvSpPr>
        <p:spPr>
          <a:xfrm>
            <a:off x="965200" y="5633039"/>
            <a:ext cx="638386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Leggi, ascolta e svolgi le attività alle pagine: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98-100</a:t>
            </a:r>
            <a:r>
              <a:rPr lang="it-IT" sz="1400" dirty="0">
                <a:solidFill>
                  <a:srgbClr val="0070C0"/>
                </a:solidFill>
              </a:rPr>
              <a:t> (vol. 1)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100-102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30400" cy="793111"/>
          </a:xfrm>
          <a:prstGeom prst="rect">
            <a:avLst/>
          </a:prstGeom>
        </p:spPr>
      </p:pic>
      <p:sp>
        <p:nvSpPr>
          <p:cNvPr id="14" name="Rettangolo 13">
            <a:hlinkClick r:id="rId4"/>
            <a:extLst>
              <a:ext uri="{FF2B5EF4-FFF2-40B4-BE49-F238E27FC236}">
                <a16:creationId xmlns:a16="http://schemas.microsoft.com/office/drawing/2014/main" id="{039A37C4-5F3D-E647-9A73-75511C49C818}"/>
              </a:ext>
            </a:extLst>
          </p:cNvPr>
          <p:cNvSpPr/>
          <p:nvPr/>
        </p:nvSpPr>
        <p:spPr>
          <a:xfrm>
            <a:off x="6594481" y="3312238"/>
            <a:ext cx="480243" cy="25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>
            <a:hlinkClick r:id="rId5"/>
            <a:extLst>
              <a:ext uri="{FF2B5EF4-FFF2-40B4-BE49-F238E27FC236}">
                <a16:creationId xmlns:a16="http://schemas.microsoft.com/office/drawing/2014/main" id="{181BEB54-DB91-0D49-878B-2AB951D47A11}"/>
              </a:ext>
            </a:extLst>
          </p:cNvPr>
          <p:cNvSpPr/>
          <p:nvPr/>
        </p:nvSpPr>
        <p:spPr>
          <a:xfrm>
            <a:off x="1489081" y="3845638"/>
            <a:ext cx="480243" cy="25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ttangolo 9">
            <a:hlinkClick r:id="rId6"/>
            <a:extLst>
              <a:ext uri="{FF2B5EF4-FFF2-40B4-BE49-F238E27FC236}">
                <a16:creationId xmlns:a16="http://schemas.microsoft.com/office/drawing/2014/main" id="{CDA247E4-B65A-6640-BAAB-407A1AB89E9D}"/>
              </a:ext>
            </a:extLst>
          </p:cNvPr>
          <p:cNvSpPr/>
          <p:nvPr/>
        </p:nvSpPr>
        <p:spPr>
          <a:xfrm>
            <a:off x="389624" y="1069781"/>
            <a:ext cx="480243" cy="25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ttangolo 10">
            <a:hlinkClick r:id="rId7"/>
            <a:extLst>
              <a:ext uri="{FF2B5EF4-FFF2-40B4-BE49-F238E27FC236}">
                <a16:creationId xmlns:a16="http://schemas.microsoft.com/office/drawing/2014/main" id="{8925C9DC-0F1F-7447-BC14-5D7197BF5073}"/>
              </a:ext>
            </a:extLst>
          </p:cNvPr>
          <p:cNvSpPr/>
          <p:nvPr/>
        </p:nvSpPr>
        <p:spPr>
          <a:xfrm>
            <a:off x="9783995" y="503724"/>
            <a:ext cx="480243" cy="25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Rettangolo 11">
            <a:hlinkClick r:id="rId8"/>
            <a:extLst>
              <a:ext uri="{FF2B5EF4-FFF2-40B4-BE49-F238E27FC236}">
                <a16:creationId xmlns:a16="http://schemas.microsoft.com/office/drawing/2014/main" id="{572DB67B-5A1C-6448-A135-A8986BC00221}"/>
              </a:ext>
            </a:extLst>
          </p:cNvPr>
          <p:cNvSpPr/>
          <p:nvPr/>
        </p:nvSpPr>
        <p:spPr>
          <a:xfrm>
            <a:off x="6594481" y="514610"/>
            <a:ext cx="480243" cy="25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Rettangolo 15">
            <a:hlinkClick r:id="rId9"/>
            <a:extLst>
              <a:ext uri="{FF2B5EF4-FFF2-40B4-BE49-F238E27FC236}">
                <a16:creationId xmlns:a16="http://schemas.microsoft.com/office/drawing/2014/main" id="{DA3C8074-1975-F749-B93C-51F099554F59}"/>
              </a:ext>
            </a:extLst>
          </p:cNvPr>
          <p:cNvSpPr/>
          <p:nvPr/>
        </p:nvSpPr>
        <p:spPr>
          <a:xfrm>
            <a:off x="9359452" y="3301353"/>
            <a:ext cx="480243" cy="25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8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212161-F8CB-B44F-A4CE-490988A6FAAB}"/>
              </a:ext>
            </a:extLst>
          </p:cNvPr>
          <p:cNvSpPr txBox="1"/>
          <p:nvPr/>
        </p:nvSpPr>
        <p:spPr>
          <a:xfrm>
            <a:off x="2904066" y="5716721"/>
            <a:ext cx="6383867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P</a:t>
            </a:r>
            <a:r>
              <a:rPr lang="it-IT" sz="1400" dirty="0">
                <a:solidFill>
                  <a:srgbClr val="0070C0"/>
                </a:solidFill>
              </a:rPr>
              <a:t>rova a rispondere alle domande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30400" cy="793111"/>
          </a:xfrm>
          <a:prstGeom prst="rect">
            <a:avLst/>
          </a:prstGeom>
        </p:spPr>
      </p:pic>
      <p:pic>
        <p:nvPicPr>
          <p:cNvPr id="12" name="Immagine 11">
            <a:hlinkClick r:id="rId3"/>
            <a:extLst>
              <a:ext uri="{FF2B5EF4-FFF2-40B4-BE49-F238E27FC236}">
                <a16:creationId xmlns:a16="http://schemas.microsoft.com/office/drawing/2014/main" id="{D997FFD9-E4CC-5B44-8240-D4D52F800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126" y="0"/>
            <a:ext cx="1441389" cy="1332377"/>
          </a:xfrm>
          <a:prstGeom prst="rect">
            <a:avLst/>
          </a:prstGeom>
        </p:spPr>
      </p:pic>
      <p:sp>
        <p:nvSpPr>
          <p:cNvPr id="15" name="Sottotitolo 2">
            <a:extLst>
              <a:ext uri="{FF2B5EF4-FFF2-40B4-BE49-F238E27FC236}">
                <a16:creationId xmlns:a16="http://schemas.microsoft.com/office/drawing/2014/main" id="{E6E691E0-BDB2-3046-9DFA-E66E3C595D3D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Giochiamo con il lessico!</a:t>
            </a:r>
          </a:p>
        </p:txBody>
      </p:sp>
      <p:pic>
        <p:nvPicPr>
          <p:cNvPr id="16" name="Immagine 15">
            <a:hlinkClick r:id="rId3"/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06140" y="1263703"/>
            <a:ext cx="7779721" cy="41201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Elemento grafico 7" descr="Dorso della mano con indice che punta verso destra contorno">
            <a:extLst>
              <a:ext uri="{FF2B5EF4-FFF2-40B4-BE49-F238E27FC236}">
                <a16:creationId xmlns:a16="http://schemas.microsoft.com/office/drawing/2014/main" id="{959CDFC3-39F7-AD4C-B081-EA22D0B6D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085307">
            <a:off x="4047243" y="5589987"/>
            <a:ext cx="405872" cy="405872"/>
          </a:xfrm>
          <a:prstGeom prst="rect">
            <a:avLst/>
          </a:prstGeom>
        </p:spPr>
      </p:pic>
      <p:sp>
        <p:nvSpPr>
          <p:cNvPr id="9" name="Rettangolo 8">
            <a:hlinkClick r:id="rId3"/>
            <a:extLst>
              <a:ext uri="{FF2B5EF4-FFF2-40B4-BE49-F238E27FC236}">
                <a16:creationId xmlns:a16="http://schemas.microsoft.com/office/drawing/2014/main" id="{7B53C4B1-464A-9542-A2D1-B65827E234AC}"/>
              </a:ext>
            </a:extLst>
          </p:cNvPr>
          <p:cNvSpPr/>
          <p:nvPr/>
        </p:nvSpPr>
        <p:spPr>
          <a:xfrm>
            <a:off x="3853188" y="5448911"/>
            <a:ext cx="4213126" cy="73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hlinkClick r:id="rId2"/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16863" y="1066662"/>
            <a:ext cx="7558269" cy="42257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4867DC6D-087B-A549-A2B4-C90CE6073BC3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>
              <a:spcBef>
                <a:spcPts val="800"/>
              </a:spcBef>
              <a:buSzPct val="100000"/>
            </a:pPr>
            <a:r>
              <a:rPr lang="it-IT" sz="4000" kern="0" dirty="0">
                <a:solidFill>
                  <a:srgbClr val="0070C0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► </a:t>
            </a:r>
            <a:r>
              <a:rPr kumimoji="0" lang="it-IT" sz="4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Vidé</a:t>
            </a:r>
            <a:r>
              <a:rPr lang="it-IT" sz="4000" kern="0" dirty="0">
                <a:solidFill>
                  <a:srgbClr val="0070C0"/>
                </a:solidFill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o Plus – L’</a:t>
            </a:r>
            <a:r>
              <a:rPr lang="it-IT" sz="4000" kern="0" dirty="0" err="1">
                <a:solidFill>
                  <a:srgbClr val="0070C0"/>
                </a:solidFill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amitié</a:t>
            </a:r>
            <a:endParaRPr kumimoji="0" lang="it-IT" sz="400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Arial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5F3E19-599F-D643-B318-BF73DDE0ABD6}"/>
              </a:ext>
            </a:extLst>
          </p:cNvPr>
          <p:cNvSpPr txBox="1"/>
          <p:nvPr/>
        </p:nvSpPr>
        <p:spPr>
          <a:xfrm>
            <a:off x="2933191" y="5668291"/>
            <a:ext cx="7083644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Guarda il video e svolgi le attività della scheda </a:t>
            </a:r>
            <a:r>
              <a:rPr lang="it-IT" sz="1400" i="1" dirty="0">
                <a:solidFill>
                  <a:srgbClr val="0070C0"/>
                </a:solidFill>
                <a:sym typeface="Calibri"/>
              </a:rPr>
              <a:t>L’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amitié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 nel volume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Vidéo</a:t>
            </a:r>
            <a:r>
              <a:rPr lang="it-IT" sz="1400" i="1" dirty="0">
                <a:solidFill>
                  <a:srgbClr val="0070C0"/>
                </a:solidFill>
                <a:sym typeface="Calibri"/>
              </a:rPr>
              <a:t> plus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1C7DD04-CAE0-CB45-BD48-79083459B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944" b="2728"/>
          <a:stretch/>
        </p:blipFill>
        <p:spPr>
          <a:xfrm>
            <a:off x="2273497" y="5556167"/>
            <a:ext cx="447589" cy="386142"/>
          </a:xfrm>
          <a:prstGeom prst="rect">
            <a:avLst/>
          </a:prstGeom>
        </p:spPr>
      </p:pic>
      <p:pic>
        <p:nvPicPr>
          <p:cNvPr id="15" name="Elemento grafico 14" descr="Dorso della mano con indice che punta verso destra contorno">
            <a:extLst>
              <a:ext uri="{FF2B5EF4-FFF2-40B4-BE49-F238E27FC236}">
                <a16:creationId xmlns:a16="http://schemas.microsoft.com/office/drawing/2014/main" id="{D03B7B95-2D60-1A40-8303-CA1087573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90613">
            <a:off x="2504813" y="5840085"/>
            <a:ext cx="405872" cy="405872"/>
          </a:xfrm>
          <a:prstGeom prst="rect">
            <a:avLst/>
          </a:prstGeom>
        </p:spPr>
      </p:pic>
      <p:sp>
        <p:nvSpPr>
          <p:cNvPr id="17" name="Rettangolo 16">
            <a:hlinkClick r:id="rId2"/>
            <a:extLst>
              <a:ext uri="{FF2B5EF4-FFF2-40B4-BE49-F238E27FC236}">
                <a16:creationId xmlns:a16="http://schemas.microsoft.com/office/drawing/2014/main" id="{DB1A81F1-BC23-EE4B-8836-643B4806F2A3}"/>
              </a:ext>
            </a:extLst>
          </p:cNvPr>
          <p:cNvSpPr/>
          <p:nvPr/>
        </p:nvSpPr>
        <p:spPr>
          <a:xfrm>
            <a:off x="2245787" y="5528456"/>
            <a:ext cx="701259" cy="744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6000" y="534546"/>
            <a:ext cx="5220000" cy="446504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3576577" y="5375254"/>
            <a:ext cx="512942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 e ascolta, poi svolgi gli esercizi 1 e 2, a pagina: 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101</a:t>
            </a:r>
            <a:r>
              <a:rPr lang="it-IT" sz="1400" dirty="0">
                <a:solidFill>
                  <a:srgbClr val="0070C0"/>
                </a:solidFill>
              </a:rPr>
              <a:t> (vol. 1)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103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ttangolo 4">
            <a:hlinkClick r:id="rId4"/>
            <a:extLst>
              <a:ext uri="{FF2B5EF4-FFF2-40B4-BE49-F238E27FC236}">
                <a16:creationId xmlns:a16="http://schemas.microsoft.com/office/drawing/2014/main" id="{FCE14B3E-ABF3-DB41-B541-BC985013A586}"/>
              </a:ext>
            </a:extLst>
          </p:cNvPr>
          <p:cNvSpPr/>
          <p:nvPr/>
        </p:nvSpPr>
        <p:spPr>
          <a:xfrm>
            <a:off x="3774558" y="4159462"/>
            <a:ext cx="839972" cy="457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6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6000" y="1135202"/>
            <a:ext cx="8100000" cy="41318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2471752" y="5638102"/>
            <a:ext cx="7252495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esercizi 2 e 3, a pagina 22 del volume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Grammaire</a:t>
            </a:r>
            <a:r>
              <a:rPr lang="it-IT" sz="1400" i="1" dirty="0">
                <a:solidFill>
                  <a:srgbClr val="0070C0"/>
                </a:solidFill>
                <a:sym typeface="Calibri"/>
              </a:rPr>
              <a:t>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intégrale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867DC6D-087B-A549-A2B4-C90CE6073BC3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Come si scrive, come si dice</a:t>
            </a:r>
          </a:p>
        </p:txBody>
      </p:sp>
    </p:spTree>
    <p:extLst>
      <p:ext uri="{BB962C8B-B14F-4D97-AF65-F5344CB8AC3E}">
        <p14:creationId xmlns:p14="http://schemas.microsoft.com/office/powerpoint/2010/main" val="403516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6000" y="547047"/>
            <a:ext cx="5220000" cy="442024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3631870" y="5271082"/>
            <a:ext cx="469724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esercizi 3 e 4, a pagina: 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101</a:t>
            </a:r>
            <a:r>
              <a:rPr lang="it-IT" sz="1400" dirty="0">
                <a:solidFill>
                  <a:srgbClr val="0070C0"/>
                </a:solidFill>
              </a:rPr>
              <a:t> (vol. 1)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103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54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6000" y="1625062"/>
            <a:ext cx="8100000" cy="320897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2469753" y="5638102"/>
            <a:ext cx="7252495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esercizi 2 e 3, a pagina 58 del volume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Grammaire</a:t>
            </a:r>
            <a:r>
              <a:rPr lang="it-IT" sz="1400" i="1" dirty="0">
                <a:solidFill>
                  <a:srgbClr val="0070C0"/>
                </a:solidFill>
                <a:sym typeface="Calibri"/>
              </a:rPr>
              <a:t>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intégrale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867DC6D-087B-A549-A2B4-C90CE6073BC3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Come si scrive, come si dice</a:t>
            </a:r>
          </a:p>
        </p:txBody>
      </p:sp>
    </p:spTree>
    <p:extLst>
      <p:ext uri="{BB962C8B-B14F-4D97-AF65-F5344CB8AC3E}">
        <p14:creationId xmlns:p14="http://schemas.microsoft.com/office/powerpoint/2010/main" val="1668110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9550" y="164006"/>
            <a:ext cx="4953770" cy="602845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7627716" y="5408912"/>
            <a:ext cx="414373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esercizi 5 e 6, a pagina: 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87-88</a:t>
            </a:r>
            <a:r>
              <a:rPr lang="it-IT" sz="1400" dirty="0">
                <a:solidFill>
                  <a:srgbClr val="0070C0"/>
                </a:solidFill>
              </a:rPr>
              <a:t> (vol. 1)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89-90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45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6000" y="1120038"/>
            <a:ext cx="8100000" cy="42009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2469753" y="5638102"/>
            <a:ext cx="7252495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esercizi 2 e 3, a pagina 46 del volume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Grammaire</a:t>
            </a:r>
            <a:r>
              <a:rPr lang="it-IT" sz="1400" i="1" dirty="0">
                <a:solidFill>
                  <a:srgbClr val="0070C0"/>
                </a:solidFill>
                <a:sym typeface="Calibri"/>
              </a:rPr>
              <a:t>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intégrale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867DC6D-087B-A549-A2B4-C90CE6073BC3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Come si scrive, come si dice</a:t>
            </a:r>
          </a:p>
        </p:txBody>
      </p:sp>
    </p:spTree>
    <p:extLst>
      <p:ext uri="{BB962C8B-B14F-4D97-AF65-F5344CB8AC3E}">
        <p14:creationId xmlns:p14="http://schemas.microsoft.com/office/powerpoint/2010/main" val="2023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9242" y="5078759"/>
            <a:ext cx="7268859" cy="1089527"/>
          </a:xfrm>
        </p:spPr>
        <p:txBody>
          <a:bodyPr/>
          <a:lstStyle/>
          <a:p>
            <a:r>
              <a:rPr lang="it-IT" dirty="0" err="1">
                <a:solidFill>
                  <a:schemeClr val="tx1"/>
                </a:solidFill>
              </a:rPr>
              <a:t>Les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vrais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amis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sur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les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réseaux</a:t>
            </a:r>
            <a:r>
              <a:rPr lang="it-IT" dirty="0">
                <a:solidFill>
                  <a:schemeClr val="tx1"/>
                </a:solidFill>
              </a:rPr>
              <a:t>,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 err="1">
                <a:solidFill>
                  <a:schemeClr val="tx1"/>
                </a:solidFill>
              </a:rPr>
              <a:t>ça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existe</a:t>
            </a:r>
            <a:r>
              <a:rPr lang="it-IT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/>
              <a:t>Unité</a:t>
            </a:r>
            <a:r>
              <a:rPr lang="it-IT" dirty="0"/>
              <a:t> 6</a:t>
            </a:r>
          </a:p>
        </p:txBody>
      </p:sp>
      <p:sp>
        <p:nvSpPr>
          <p:cNvPr id="10" name="Sottotitolo 9">
            <a:extLst>
              <a:ext uri="{FF2B5EF4-FFF2-40B4-BE49-F238E27FC236}">
                <a16:creationId xmlns:a16="http://schemas.microsoft.com/office/drawing/2014/main" id="{CC48441F-8EB6-9F48-B750-1D33CE71C1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1709" y="317026"/>
            <a:ext cx="5473700" cy="36933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altLang="it-IT" dirty="0" err="1">
                <a:solidFill>
                  <a:schemeClr val="bg1"/>
                </a:solidFill>
              </a:rPr>
              <a:t>Fabienne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Gallon</a:t>
            </a:r>
            <a:r>
              <a:rPr lang="it-IT" altLang="it-IT" dirty="0">
                <a:solidFill>
                  <a:schemeClr val="bg1"/>
                </a:solidFill>
              </a:rPr>
              <a:t>, </a:t>
            </a:r>
            <a:r>
              <a:rPr lang="it-IT" altLang="it-IT" dirty="0" err="1">
                <a:solidFill>
                  <a:schemeClr val="bg1"/>
                </a:solidFill>
              </a:rPr>
              <a:t>Céline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Himber</a:t>
            </a:r>
            <a:endParaRPr lang="it-IT" altLang="it-IT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7866F0-AA09-6D4C-AF94-9C5DECC1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09" y="712242"/>
            <a:ext cx="3446362" cy="805564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FC558B1E-86F1-5F43-839A-9F8A9CE03A80}"/>
              </a:ext>
            </a:extLst>
          </p:cNvPr>
          <p:cNvGrpSpPr/>
          <p:nvPr/>
        </p:nvGrpSpPr>
        <p:grpSpPr>
          <a:xfrm>
            <a:off x="8016948" y="4575918"/>
            <a:ext cx="3959387" cy="1548395"/>
            <a:chOff x="16306800" y="9274017"/>
            <a:chExt cx="7317800" cy="2861769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7245BB9-168F-6C4D-A17F-4CDFF77EFC80}"/>
                </a:ext>
              </a:extLst>
            </p:cNvPr>
            <p:cNvSpPr/>
            <p:nvPr/>
          </p:nvSpPr>
          <p:spPr>
            <a:xfrm>
              <a:off x="16306800" y="9274017"/>
              <a:ext cx="7317800" cy="28617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69E1F1E-CC2E-1044-A58D-70FB7FBE0792}"/>
                </a:ext>
              </a:extLst>
            </p:cNvPr>
            <p:cNvSpPr txBox="1"/>
            <p:nvPr/>
          </p:nvSpPr>
          <p:spPr>
            <a:xfrm>
              <a:off x="18535650" y="9638626"/>
              <a:ext cx="4850813" cy="17065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Per il docente </a:t>
              </a:r>
            </a:p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Le attività da svolgere in classe con i materiali presentati in queste diapositive sono illustrate alle pagine </a:t>
              </a:r>
              <a:r>
                <a:rPr lang="it-IT" sz="1000" dirty="0">
                  <a:solidFill>
                    <a:srgbClr val="0070C0"/>
                  </a:solidFill>
                  <a:sym typeface="Calibri"/>
                </a:rPr>
                <a:t>158-167</a:t>
              </a:r>
              <a:r>
                <a:rPr kumimoji="0" lang="it-IT" sz="10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del volume </a:t>
              </a:r>
              <a:r>
                <a:rPr kumimoji="0" lang="it-IT" sz="1000" b="0" i="1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Guide </a:t>
              </a:r>
              <a:r>
                <a:rPr kumimoji="0" lang="it-IT" sz="1000" b="0" i="1" u="none" strike="noStrike" cap="none" spc="0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pédagogique</a:t>
              </a:r>
              <a:endParaRPr kumimoji="0" lang="it-IT" sz="1000" b="0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A80E5FC6-B177-FA48-94B0-E9874D5AE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532330" y="9573978"/>
              <a:ext cx="1722071" cy="22477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31083C89-989F-BD40-A583-C5FBE7AE5CC5}"/>
              </a:ext>
            </a:extLst>
          </p:cNvPr>
          <p:cNvSpPr/>
          <p:nvPr/>
        </p:nvSpPr>
        <p:spPr>
          <a:xfrm>
            <a:off x="6999026" y="394209"/>
            <a:ext cx="1384905" cy="1784863"/>
          </a:xfrm>
          <a:prstGeom prst="rect">
            <a:avLst/>
          </a:prstGeom>
          <a:solidFill>
            <a:schemeClr val="accent1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3" name="Immagine 12">
            <a:hlinkClick r:id="rId5"/>
            <a:extLst>
              <a:ext uri="{FF2B5EF4-FFF2-40B4-BE49-F238E27FC236}">
                <a16:creationId xmlns:a16="http://schemas.microsoft.com/office/drawing/2014/main" id="{32AE894A-BCB6-014F-BC89-551B1FE725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93190" y="487517"/>
            <a:ext cx="1192190" cy="118616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BFBD98-1ABF-754E-B5E8-87878369E5A5}"/>
              </a:ext>
            </a:extLst>
          </p:cNvPr>
          <p:cNvSpPr txBox="1"/>
          <p:nvPr/>
        </p:nvSpPr>
        <p:spPr>
          <a:xfrm>
            <a:off x="7087229" y="1749050"/>
            <a:ext cx="120411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Inquadra il QR code e accedi alle risorse digitali</a:t>
            </a:r>
          </a:p>
        </p:txBody>
      </p:sp>
    </p:spTree>
    <p:extLst>
      <p:ext uri="{BB962C8B-B14F-4D97-AF65-F5344CB8AC3E}">
        <p14:creationId xmlns:p14="http://schemas.microsoft.com/office/powerpoint/2010/main" val="431061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hlinkClick r:id="rId3"/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00997" y="1048357"/>
            <a:ext cx="7590007" cy="42623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4867DC6D-087B-A549-A2B4-C90CE6073BC3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>
              <a:spcBef>
                <a:spcPts val="800"/>
              </a:spcBef>
              <a:buSzPct val="100000"/>
            </a:pPr>
            <a:r>
              <a:rPr lang="it-IT" sz="4000" kern="0" dirty="0">
                <a:solidFill>
                  <a:srgbClr val="0070C0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► </a:t>
            </a:r>
            <a:r>
              <a:rPr kumimoji="0" lang="it-IT" sz="4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Grammaire</a:t>
            </a: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 facile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5F3E19-599F-D643-B318-BF73DDE0ABD6}"/>
              </a:ext>
            </a:extLst>
          </p:cNvPr>
          <p:cNvSpPr txBox="1"/>
          <p:nvPr/>
        </p:nvSpPr>
        <p:spPr>
          <a:xfrm>
            <a:off x="5745217" y="5668291"/>
            <a:ext cx="207798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Guarda il video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1C7DD04-CAE0-CB45-BD48-79083459BA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3944" b="2728"/>
          <a:stretch/>
        </p:blipFill>
        <p:spPr>
          <a:xfrm>
            <a:off x="5043958" y="5556167"/>
            <a:ext cx="447589" cy="386142"/>
          </a:xfrm>
          <a:prstGeom prst="rect">
            <a:avLst/>
          </a:prstGeom>
        </p:spPr>
      </p:pic>
      <p:pic>
        <p:nvPicPr>
          <p:cNvPr id="15" name="Elemento grafico 14" descr="Dorso della mano con indice che punta verso destra contorno">
            <a:extLst>
              <a:ext uri="{FF2B5EF4-FFF2-40B4-BE49-F238E27FC236}">
                <a16:creationId xmlns:a16="http://schemas.microsoft.com/office/drawing/2014/main" id="{D03B7B95-2D60-1A40-8303-CA1087573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90613">
            <a:off x="5275274" y="5840085"/>
            <a:ext cx="405872" cy="405872"/>
          </a:xfrm>
          <a:prstGeom prst="rect">
            <a:avLst/>
          </a:prstGeom>
        </p:spPr>
      </p:pic>
      <p:sp>
        <p:nvSpPr>
          <p:cNvPr id="17" name="Rettangolo 16">
            <a:hlinkClick r:id="rId3"/>
            <a:extLst>
              <a:ext uri="{FF2B5EF4-FFF2-40B4-BE49-F238E27FC236}">
                <a16:creationId xmlns:a16="http://schemas.microsoft.com/office/drawing/2014/main" id="{DB1A81F1-BC23-EE4B-8836-643B4806F2A3}"/>
              </a:ext>
            </a:extLst>
          </p:cNvPr>
          <p:cNvSpPr/>
          <p:nvPr/>
        </p:nvSpPr>
        <p:spPr>
          <a:xfrm>
            <a:off x="4927100" y="5530540"/>
            <a:ext cx="2309078" cy="753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4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6000" y="842852"/>
            <a:ext cx="5220000" cy="395758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3657020" y="5276218"/>
            <a:ext cx="479586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esercizi 7 e 8, a pagina: 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102</a:t>
            </a:r>
            <a:r>
              <a:rPr lang="it-IT" sz="1400" dirty="0">
                <a:solidFill>
                  <a:srgbClr val="0070C0"/>
                </a:solidFill>
              </a:rPr>
              <a:t> (vol. 1)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104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162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86000" y="939100"/>
            <a:ext cx="5220000" cy="4126286"/>
          </a:xfrm>
          <a:prstGeom prst="rect">
            <a:avLst/>
          </a:prstGeom>
        </p:spPr>
      </p:pic>
      <p:sp>
        <p:nvSpPr>
          <p:cNvPr id="11" name="Rettangolo 10">
            <a:hlinkClick r:id="rId3"/>
            <a:extLst>
              <a:ext uri="{FF2B5EF4-FFF2-40B4-BE49-F238E27FC236}">
                <a16:creationId xmlns:a16="http://schemas.microsoft.com/office/drawing/2014/main" id="{7A5CF2CD-20A5-1A47-B297-1CEEBF26A6BE}"/>
              </a:ext>
            </a:extLst>
          </p:cNvPr>
          <p:cNvSpPr/>
          <p:nvPr/>
        </p:nvSpPr>
        <p:spPr>
          <a:xfrm>
            <a:off x="4132162" y="2561261"/>
            <a:ext cx="915420" cy="53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02BF0E-DF33-274C-91BD-0512C7D49BB3}"/>
              </a:ext>
            </a:extLst>
          </p:cNvPr>
          <p:cNvSpPr txBox="1"/>
          <p:nvPr/>
        </p:nvSpPr>
        <p:spPr>
          <a:xfrm>
            <a:off x="2953214" y="5522218"/>
            <a:ext cx="628557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1828800" hangingPunct="0"/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Clicca sull’icona della traccia audio per ascoltare e svolgere l’attività</a:t>
            </a:r>
          </a:p>
        </p:txBody>
      </p:sp>
      <p:pic>
        <p:nvPicPr>
          <p:cNvPr id="10" name="Elemento grafico 9" descr="Dorso della mano con indice che punta verso destra contorno">
            <a:hlinkClick r:id="rId3"/>
            <a:extLst>
              <a:ext uri="{FF2B5EF4-FFF2-40B4-BE49-F238E27FC236}">
                <a16:creationId xmlns:a16="http://schemas.microsoft.com/office/drawing/2014/main" id="{C6D8B3E4-0100-6045-9740-5931374D2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85307">
            <a:off x="3190717" y="3078281"/>
            <a:ext cx="405872" cy="405872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1F389210-8C6A-C249-97A3-E255CA80853A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Ascolta e ripeti</a:t>
            </a:r>
          </a:p>
        </p:txBody>
      </p:sp>
    </p:spTree>
    <p:extLst>
      <p:ext uri="{BB962C8B-B14F-4D97-AF65-F5344CB8AC3E}">
        <p14:creationId xmlns:p14="http://schemas.microsoft.com/office/powerpoint/2010/main" val="2743092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6000" y="1015483"/>
            <a:ext cx="5220000" cy="361231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3657020" y="5276218"/>
            <a:ext cx="479586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Ascolta, poi svolgi l’esercizio 11, a pagina: 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103</a:t>
            </a:r>
            <a:r>
              <a:rPr lang="it-IT" sz="1400" dirty="0">
                <a:solidFill>
                  <a:srgbClr val="0070C0"/>
                </a:solidFill>
              </a:rPr>
              <a:t> (vol. 1)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105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ttangolo 4">
            <a:hlinkClick r:id="rId4"/>
            <a:extLst>
              <a:ext uri="{FF2B5EF4-FFF2-40B4-BE49-F238E27FC236}">
                <a16:creationId xmlns:a16="http://schemas.microsoft.com/office/drawing/2014/main" id="{5DE2DE2C-D364-A742-9512-30E3CDF75EA0}"/>
              </a:ext>
            </a:extLst>
          </p:cNvPr>
          <p:cNvSpPr/>
          <p:nvPr/>
        </p:nvSpPr>
        <p:spPr>
          <a:xfrm>
            <a:off x="4062713" y="1577410"/>
            <a:ext cx="915420" cy="53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Elemento grafico 5" descr="Dorso della mano con indice che punta verso destra contorno">
            <a:hlinkClick r:id="rId4"/>
            <a:extLst>
              <a:ext uri="{FF2B5EF4-FFF2-40B4-BE49-F238E27FC236}">
                <a16:creationId xmlns:a16="http://schemas.microsoft.com/office/drawing/2014/main" id="{6EAF9FA0-A0EC-B645-813F-2A7D7B4EA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85307">
            <a:off x="3779358" y="1971127"/>
            <a:ext cx="405872" cy="4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13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9003" y="802882"/>
            <a:ext cx="7674248" cy="535035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8993529" y="5393801"/>
            <a:ext cx="270847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esercizi 2 e 3, a pagina 35 del volume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Grammaire</a:t>
            </a:r>
            <a:r>
              <a:rPr lang="it-IT" sz="1400" i="1" dirty="0">
                <a:solidFill>
                  <a:srgbClr val="0070C0"/>
                </a:solidFill>
                <a:sym typeface="Calibri"/>
              </a:rPr>
              <a:t>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intégrale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867DC6D-087B-A549-A2B4-C90CE6073BC3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Come si scrive, come si dice</a:t>
            </a:r>
          </a:p>
        </p:txBody>
      </p:sp>
    </p:spTree>
    <p:extLst>
      <p:ext uri="{BB962C8B-B14F-4D97-AF65-F5344CB8AC3E}">
        <p14:creationId xmlns:p14="http://schemas.microsoft.com/office/powerpoint/2010/main" val="2448749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6000" y="1015483"/>
            <a:ext cx="5220000" cy="41163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3657020" y="5357243"/>
            <a:ext cx="479586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Ascolta, poi svolgi l’esercizio 13, a pagina: 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103</a:t>
            </a:r>
            <a:r>
              <a:rPr lang="it-IT" sz="1400" dirty="0">
                <a:solidFill>
                  <a:srgbClr val="0070C0"/>
                </a:solidFill>
              </a:rPr>
              <a:t> (vol. 1)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105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ttangolo 4">
            <a:hlinkClick r:id="rId4"/>
            <a:extLst>
              <a:ext uri="{FF2B5EF4-FFF2-40B4-BE49-F238E27FC236}">
                <a16:creationId xmlns:a16="http://schemas.microsoft.com/office/drawing/2014/main" id="{5DE2DE2C-D364-A742-9512-30E3CDF75EA0}"/>
              </a:ext>
            </a:extLst>
          </p:cNvPr>
          <p:cNvSpPr/>
          <p:nvPr/>
        </p:nvSpPr>
        <p:spPr>
          <a:xfrm>
            <a:off x="4062713" y="1577410"/>
            <a:ext cx="915420" cy="53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Elemento grafico 5" descr="Dorso della mano con indice che punta verso destra contorno">
            <a:hlinkClick r:id="rId4"/>
            <a:extLst>
              <a:ext uri="{FF2B5EF4-FFF2-40B4-BE49-F238E27FC236}">
                <a16:creationId xmlns:a16="http://schemas.microsoft.com/office/drawing/2014/main" id="{6EAF9FA0-A0EC-B645-813F-2A7D7B4EA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85307">
            <a:off x="3779358" y="1971127"/>
            <a:ext cx="405872" cy="4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3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0740" y="987861"/>
            <a:ext cx="8100000" cy="508699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8993529" y="5393801"/>
            <a:ext cx="270847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esercizi 2 e 3, a pagina 32 del volume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Grammaire</a:t>
            </a:r>
            <a:r>
              <a:rPr lang="it-IT" sz="1400" i="1" dirty="0">
                <a:solidFill>
                  <a:srgbClr val="0070C0"/>
                </a:solidFill>
                <a:sym typeface="Calibri"/>
              </a:rPr>
              <a:t>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intégrale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867DC6D-087B-A549-A2B4-C90CE6073BC3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Come si scrive, come si dice</a:t>
            </a:r>
          </a:p>
        </p:txBody>
      </p:sp>
    </p:spTree>
    <p:extLst>
      <p:ext uri="{BB962C8B-B14F-4D97-AF65-F5344CB8AC3E}">
        <p14:creationId xmlns:p14="http://schemas.microsoft.com/office/powerpoint/2010/main" val="2961095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85633" y="119049"/>
            <a:ext cx="4620734" cy="6096558"/>
          </a:xfrm>
          <a:prstGeom prst="rect">
            <a:avLst/>
          </a:prstGeom>
        </p:spPr>
      </p:pic>
      <p:sp>
        <p:nvSpPr>
          <p:cNvPr id="2" name="Rettangolo 1">
            <a:hlinkClick r:id="rId3"/>
            <a:extLst>
              <a:ext uri="{FF2B5EF4-FFF2-40B4-BE49-F238E27FC236}">
                <a16:creationId xmlns:a16="http://schemas.microsoft.com/office/drawing/2014/main" id="{8DAB76F7-4219-5A48-A404-39097BF990F8}"/>
              </a:ext>
            </a:extLst>
          </p:cNvPr>
          <p:cNvSpPr/>
          <p:nvPr/>
        </p:nvSpPr>
        <p:spPr>
          <a:xfrm>
            <a:off x="4534338" y="2388535"/>
            <a:ext cx="839972" cy="457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AF07AA7-0BC4-7247-879B-FDEF5D84A6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CA92B-3866-8F49-BB6C-B2674F8EC565}"/>
              </a:ext>
            </a:extLst>
          </p:cNvPr>
          <p:cNvSpPr txBox="1"/>
          <p:nvPr/>
        </p:nvSpPr>
        <p:spPr>
          <a:xfrm>
            <a:off x="8681013" y="5474825"/>
            <a:ext cx="2986627" cy="649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Clicca sulle icone delle tracce audio per ascoltare e svolgere l’attività</a:t>
            </a:r>
          </a:p>
        </p:txBody>
      </p:sp>
      <p:sp>
        <p:nvSpPr>
          <p:cNvPr id="9" name="Rettangolo 8">
            <a:hlinkClick r:id="rId5"/>
            <a:extLst>
              <a:ext uri="{FF2B5EF4-FFF2-40B4-BE49-F238E27FC236}">
                <a16:creationId xmlns:a16="http://schemas.microsoft.com/office/drawing/2014/main" id="{7D308C06-5DFE-B244-BBF6-7A0C30D08F76}"/>
              </a:ext>
            </a:extLst>
          </p:cNvPr>
          <p:cNvSpPr/>
          <p:nvPr/>
        </p:nvSpPr>
        <p:spPr>
          <a:xfrm>
            <a:off x="4522764" y="5559998"/>
            <a:ext cx="839972" cy="457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EE875E66-0125-7942-933B-8205C8B2616A}"/>
              </a:ext>
            </a:extLst>
          </p:cNvPr>
          <p:cNvSpPr txBox="1">
            <a:spLocks/>
          </p:cNvSpPr>
          <p:nvPr/>
        </p:nvSpPr>
        <p:spPr>
          <a:xfrm>
            <a:off x="0" y="969196"/>
            <a:ext cx="2966272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Ascolta e ripeti</a:t>
            </a:r>
          </a:p>
        </p:txBody>
      </p:sp>
    </p:spTree>
    <p:extLst>
      <p:ext uri="{BB962C8B-B14F-4D97-AF65-F5344CB8AC3E}">
        <p14:creationId xmlns:p14="http://schemas.microsoft.com/office/powerpoint/2010/main" val="898503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reenshot, disegnando&#10;&#10;Descrizione generata automaticamente">
            <a:extLst>
              <a:ext uri="{FF2B5EF4-FFF2-40B4-BE49-F238E27FC236}">
                <a16:creationId xmlns:a16="http://schemas.microsoft.com/office/drawing/2014/main" id="{631B8C88-9FEB-A84E-A20E-B3A5AD2A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AFFE4B0-62E3-E94D-996B-69B5B1BDC522}"/>
              </a:ext>
            </a:extLst>
          </p:cNvPr>
          <p:cNvSpPr/>
          <p:nvPr/>
        </p:nvSpPr>
        <p:spPr>
          <a:xfrm>
            <a:off x="9731829" y="6161314"/>
            <a:ext cx="2460171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73B52C4-C7E9-4E4B-9AD1-B21B23125D45}"/>
              </a:ext>
            </a:extLst>
          </p:cNvPr>
          <p:cNvSpPr/>
          <p:nvPr/>
        </p:nvSpPr>
        <p:spPr>
          <a:xfrm>
            <a:off x="9277243" y="5791200"/>
            <a:ext cx="454586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726177E-FEFB-9341-BCAF-85903F799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243" y="6343238"/>
            <a:ext cx="2468444" cy="411407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D4D3D490-CFDD-234E-A460-223A6AFA876E}"/>
              </a:ext>
            </a:extLst>
          </p:cNvPr>
          <p:cNvCxnSpPr>
            <a:cxnSpLocks/>
          </p:cNvCxnSpPr>
          <p:nvPr/>
        </p:nvCxnSpPr>
        <p:spPr>
          <a:xfrm>
            <a:off x="9266357" y="6161314"/>
            <a:ext cx="0" cy="696686"/>
          </a:xfrm>
          <a:prstGeom prst="line">
            <a:avLst/>
          </a:prstGeom>
          <a:ln w="31750">
            <a:solidFill>
              <a:srgbClr val="42A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6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4685B1-BED2-6746-9C63-166DB4D6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r="178"/>
          <a:stretch/>
        </p:blipFill>
        <p:spPr>
          <a:xfrm>
            <a:off x="0" y="-11741"/>
            <a:ext cx="12192000" cy="12580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A24FB3-4CA6-6C40-A1CC-F28A19900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4" t="-72" b="20"/>
          <a:stretch/>
        </p:blipFill>
        <p:spPr>
          <a:xfrm>
            <a:off x="2136000" y="1318134"/>
            <a:ext cx="7920000" cy="442705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21D07E-4559-B648-BDDA-BCEE050ECAA2}"/>
              </a:ext>
            </a:extLst>
          </p:cNvPr>
          <p:cNvSpPr txBox="1"/>
          <p:nvPr/>
        </p:nvSpPr>
        <p:spPr>
          <a:xfrm>
            <a:off x="2170725" y="5932199"/>
            <a:ext cx="681702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</a:t>
            </a:r>
            <a:r>
              <a:rPr lang="it-IT" sz="1400" dirty="0" err="1">
                <a:solidFill>
                  <a:srgbClr val="0070C0"/>
                </a:solidFill>
                <a:sym typeface="Calibri"/>
              </a:rPr>
              <a:t>’est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-ce </a:t>
            </a:r>
            <a:r>
              <a:rPr lang="it-IT" sz="1400" dirty="0" err="1">
                <a:solidFill>
                  <a:srgbClr val="0070C0"/>
                </a:solidFill>
                <a:sym typeface="Calibri"/>
              </a:rPr>
              <a:t>que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 c’est ?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05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4685B1-BED2-6746-9C63-166DB4D6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r="178"/>
          <a:stretch/>
        </p:blipFill>
        <p:spPr>
          <a:xfrm>
            <a:off x="0" y="-11741"/>
            <a:ext cx="12192000" cy="12580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A24FB3-4CA6-6C40-A1CC-F28A19900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4" t="-72" b="20"/>
          <a:stretch/>
        </p:blipFill>
        <p:spPr>
          <a:xfrm>
            <a:off x="2136000" y="1318134"/>
            <a:ext cx="7920000" cy="442705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21D07E-4559-B648-BDDA-BCEE050ECAA2}"/>
              </a:ext>
            </a:extLst>
          </p:cNvPr>
          <p:cNvSpPr txBox="1"/>
          <p:nvPr/>
        </p:nvSpPr>
        <p:spPr>
          <a:xfrm>
            <a:off x="2213165" y="5782332"/>
            <a:ext cx="681702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</a:rPr>
              <a:t>Leggi il testo e svolgi le attività 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a pagina:</a:t>
            </a:r>
          </a:p>
          <a:p>
            <a:pPr marL="285750" indent="-28575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94 (vol. 1)</a:t>
            </a:r>
          </a:p>
          <a:p>
            <a:pPr marL="285750" indent="-28575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96 (vol. Compact)</a:t>
            </a:r>
          </a:p>
        </p:txBody>
      </p:sp>
    </p:spTree>
    <p:extLst>
      <p:ext uri="{BB962C8B-B14F-4D97-AF65-F5344CB8AC3E}">
        <p14:creationId xmlns:p14="http://schemas.microsoft.com/office/powerpoint/2010/main" val="149967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4685B1-BED2-6746-9C63-166DB4D6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r="178"/>
          <a:stretch/>
        </p:blipFill>
        <p:spPr>
          <a:xfrm>
            <a:off x="0" y="-11741"/>
            <a:ext cx="12192000" cy="125800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212161-F8CB-B44F-A4CE-490988A6FAAB}"/>
              </a:ext>
            </a:extLst>
          </p:cNvPr>
          <p:cNvSpPr txBox="1"/>
          <p:nvPr/>
        </p:nvSpPr>
        <p:spPr>
          <a:xfrm>
            <a:off x="2871018" y="5569596"/>
            <a:ext cx="6370953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dirty="0">
                <a:solidFill>
                  <a:srgbClr val="0070C0"/>
                </a:solidFill>
              </a:rPr>
              <a:t>Ascolta il dialogo e rispondi alle domande dell’attività 4, 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a pagina:</a:t>
            </a:r>
          </a:p>
          <a:p>
            <a:pPr marL="285750" indent="-28575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95 (vol. 1)</a:t>
            </a:r>
          </a:p>
          <a:p>
            <a:pPr marL="285750" indent="-28575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97 (vol. Compact)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A24FB3-4CA6-6C40-A1CC-F28A19900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" r="-56"/>
          <a:stretch/>
        </p:blipFill>
        <p:spPr>
          <a:xfrm>
            <a:off x="1235529" y="1373899"/>
            <a:ext cx="9720942" cy="38863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4DBE8AE-55B5-EF4F-9570-90FE842A2F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25254" y="5556425"/>
            <a:ext cx="430909" cy="418828"/>
          </a:xfrm>
          <a:prstGeom prst="rect">
            <a:avLst/>
          </a:prstGeom>
        </p:spPr>
      </p:pic>
      <p:pic>
        <p:nvPicPr>
          <p:cNvPr id="8" name="Elemento grafico 7" descr="Dorso della mano con indice che punta verso destra contorno">
            <a:extLst>
              <a:ext uri="{FF2B5EF4-FFF2-40B4-BE49-F238E27FC236}">
                <a16:creationId xmlns:a16="http://schemas.microsoft.com/office/drawing/2014/main" id="{AD0AD753-0D7C-D240-A7E1-2D25D6B6B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90613">
            <a:off x="1939399" y="5803563"/>
            <a:ext cx="457206" cy="457206"/>
          </a:xfrm>
          <a:prstGeom prst="rect">
            <a:avLst/>
          </a:prstGeom>
        </p:spPr>
      </p:pic>
      <p:sp>
        <p:nvSpPr>
          <p:cNvPr id="10" name="Rettangolo 9">
            <a:hlinkClick r:id="rId7"/>
            <a:extLst>
              <a:ext uri="{FF2B5EF4-FFF2-40B4-BE49-F238E27FC236}">
                <a16:creationId xmlns:a16="http://schemas.microsoft.com/office/drawing/2014/main" id="{FB6EFA6F-B49A-1C47-B14A-15A06651A001}"/>
              </a:ext>
            </a:extLst>
          </p:cNvPr>
          <p:cNvSpPr/>
          <p:nvPr/>
        </p:nvSpPr>
        <p:spPr>
          <a:xfrm>
            <a:off x="1649191" y="5484101"/>
            <a:ext cx="914400" cy="848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EBFD72A-BA01-E442-9649-F223FA228BCE}"/>
              </a:ext>
            </a:extLst>
          </p:cNvPr>
          <p:cNvSpPr/>
          <p:nvPr/>
        </p:nvSpPr>
        <p:spPr>
          <a:xfrm>
            <a:off x="3817023" y="1760788"/>
            <a:ext cx="7253748" cy="3499427"/>
          </a:xfrm>
          <a:prstGeom prst="rect">
            <a:avLst/>
          </a:prstGeom>
          <a:solidFill>
            <a:srgbClr val="FFFFFF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47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4685B1-BED2-6746-9C63-166DB4D6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r="178"/>
          <a:stretch/>
        </p:blipFill>
        <p:spPr>
          <a:xfrm>
            <a:off x="0" y="-11741"/>
            <a:ext cx="12192000" cy="125800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212161-F8CB-B44F-A4CE-490988A6FAAB}"/>
              </a:ext>
            </a:extLst>
          </p:cNvPr>
          <p:cNvSpPr txBox="1"/>
          <p:nvPr/>
        </p:nvSpPr>
        <p:spPr>
          <a:xfrm>
            <a:off x="3045189" y="5470719"/>
            <a:ext cx="8013291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dirty="0">
                <a:solidFill>
                  <a:srgbClr val="0070C0"/>
                </a:solidFill>
              </a:rPr>
              <a:t>Ascolta il dialogo e svolgi le attività 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a pagina:</a:t>
            </a:r>
          </a:p>
          <a:p>
            <a:pPr marL="285750" indent="-28575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95 (vol. 1)</a:t>
            </a:r>
          </a:p>
          <a:p>
            <a:pPr marL="285750" indent="-28575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97 (vol. Compact)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A24FB3-4CA6-6C40-A1CC-F28A19900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" r="-56"/>
          <a:stretch/>
        </p:blipFill>
        <p:spPr>
          <a:xfrm>
            <a:off x="190502" y="1373899"/>
            <a:ext cx="9034183" cy="361175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4DBE8AE-55B5-EF4F-9570-90FE842A2F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99425" y="5457548"/>
            <a:ext cx="430909" cy="418828"/>
          </a:xfrm>
          <a:prstGeom prst="rect">
            <a:avLst/>
          </a:prstGeom>
        </p:spPr>
      </p:pic>
      <p:pic>
        <p:nvPicPr>
          <p:cNvPr id="8" name="Elemento grafico 7" descr="Dorso della mano con indice che punta verso destra contorno">
            <a:extLst>
              <a:ext uri="{FF2B5EF4-FFF2-40B4-BE49-F238E27FC236}">
                <a16:creationId xmlns:a16="http://schemas.microsoft.com/office/drawing/2014/main" id="{AD0AD753-0D7C-D240-A7E1-2D25D6B6B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90613">
            <a:off x="2113570" y="5704686"/>
            <a:ext cx="457206" cy="457206"/>
          </a:xfrm>
          <a:prstGeom prst="rect">
            <a:avLst/>
          </a:prstGeom>
        </p:spPr>
      </p:pic>
      <p:sp>
        <p:nvSpPr>
          <p:cNvPr id="10" name="Rettangolo 9">
            <a:hlinkClick r:id="rId7"/>
            <a:extLst>
              <a:ext uri="{FF2B5EF4-FFF2-40B4-BE49-F238E27FC236}">
                <a16:creationId xmlns:a16="http://schemas.microsoft.com/office/drawing/2014/main" id="{FB6EFA6F-B49A-1C47-B14A-15A06651A001}"/>
              </a:ext>
            </a:extLst>
          </p:cNvPr>
          <p:cNvSpPr/>
          <p:nvPr/>
        </p:nvSpPr>
        <p:spPr>
          <a:xfrm>
            <a:off x="1823362" y="5385224"/>
            <a:ext cx="914400" cy="848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2544B8-B190-D94B-94B9-FF0C2E895C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402" y="2181113"/>
            <a:ext cx="2253841" cy="67726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D5C1800-58FE-BE4A-ABEC-C0A63D941E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9643" y="3306066"/>
            <a:ext cx="2666285" cy="16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5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hlinkClick r:id="rId2"/>
            <a:extLst>
              <a:ext uri="{FF2B5EF4-FFF2-40B4-BE49-F238E27FC236}">
                <a16:creationId xmlns:a16="http://schemas.microsoft.com/office/drawing/2014/main" id="{C7A24FB3-4CA6-6C40-A1CC-F28A19900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5" b="1025"/>
          <a:stretch/>
        </p:blipFill>
        <p:spPr>
          <a:xfrm>
            <a:off x="2316000" y="1458688"/>
            <a:ext cx="7560000" cy="42659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>
            <a:hlinkClick r:id="rId2"/>
            <a:extLst>
              <a:ext uri="{FF2B5EF4-FFF2-40B4-BE49-F238E27FC236}">
                <a16:creationId xmlns:a16="http://schemas.microsoft.com/office/drawing/2014/main" id="{8D593CC2-F014-2243-A234-547355470941}"/>
              </a:ext>
            </a:extLst>
          </p:cNvPr>
          <p:cNvSpPr txBox="1"/>
          <p:nvPr/>
        </p:nvSpPr>
        <p:spPr>
          <a:xfrm>
            <a:off x="3239985" y="5919664"/>
            <a:ext cx="571203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1828800" hangingPunct="0"/>
            <a:r>
              <a:rPr lang="it-IT" sz="1400" dirty="0">
                <a:solidFill>
                  <a:srgbClr val="0070C0"/>
                </a:solidFill>
              </a:rPr>
              <a:t>Ascolta e ripeti in modalità «karaoke»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pic>
        <p:nvPicPr>
          <p:cNvPr id="4" name="Immagine 3">
            <a:hlinkClick r:id="rId2"/>
            <a:extLst>
              <a:ext uri="{FF2B5EF4-FFF2-40B4-BE49-F238E27FC236}">
                <a16:creationId xmlns:a16="http://schemas.microsoft.com/office/drawing/2014/main" id="{05AAEFDD-82C0-9146-A7BA-5F31D6E0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3" y="1413163"/>
            <a:ext cx="876972" cy="902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Elemento grafico 7" descr="Dorso della mano con indice che punta verso destra contorno">
            <a:extLst>
              <a:ext uri="{FF2B5EF4-FFF2-40B4-BE49-F238E27FC236}">
                <a16:creationId xmlns:a16="http://schemas.microsoft.com/office/drawing/2014/main" id="{ADE0A925-BEF6-8F42-A8CB-D86305196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491486">
            <a:off x="682901" y="2169972"/>
            <a:ext cx="457206" cy="45720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B1F64D8-358B-CA4C-AD2C-AEEFBD4B9A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" r="178"/>
          <a:stretch/>
        </p:blipFill>
        <p:spPr>
          <a:xfrm>
            <a:off x="0" y="-11741"/>
            <a:ext cx="12192000" cy="12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0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4685B1-BED2-6746-9C63-166DB4D6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" r="603"/>
          <a:stretch/>
        </p:blipFill>
        <p:spPr>
          <a:xfrm>
            <a:off x="0" y="-11741"/>
            <a:ext cx="12192000" cy="12580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A24FB3-4CA6-6C40-A1CC-F28A19900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" r="794"/>
          <a:stretch/>
        </p:blipFill>
        <p:spPr>
          <a:xfrm>
            <a:off x="1572986" y="1318134"/>
            <a:ext cx="9046028" cy="399878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21D07E-4559-B648-BDDA-BCEE050ECAA2}"/>
              </a:ext>
            </a:extLst>
          </p:cNvPr>
          <p:cNvSpPr txBox="1"/>
          <p:nvPr/>
        </p:nvSpPr>
        <p:spPr>
          <a:xfrm>
            <a:off x="2028108" y="5651703"/>
            <a:ext cx="681702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 err="1">
                <a:solidFill>
                  <a:srgbClr val="0070C0"/>
                </a:solidFill>
              </a:rPr>
              <a:t>Qu’est</a:t>
            </a:r>
            <a:r>
              <a:rPr lang="it-IT" sz="1400" dirty="0">
                <a:solidFill>
                  <a:srgbClr val="0070C0"/>
                </a:solidFill>
              </a:rPr>
              <a:t>-ce </a:t>
            </a:r>
            <a:r>
              <a:rPr lang="it-IT" sz="1400" dirty="0" err="1">
                <a:solidFill>
                  <a:srgbClr val="0070C0"/>
                </a:solidFill>
              </a:rPr>
              <a:t>que</a:t>
            </a:r>
            <a:r>
              <a:rPr lang="it-IT" sz="1400" dirty="0">
                <a:solidFill>
                  <a:srgbClr val="0070C0"/>
                </a:solidFill>
              </a:rPr>
              <a:t> c’est ?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5" name="Rettangolo 4">
            <a:hlinkClick r:id="rId4"/>
            <a:extLst>
              <a:ext uri="{FF2B5EF4-FFF2-40B4-BE49-F238E27FC236}">
                <a16:creationId xmlns:a16="http://schemas.microsoft.com/office/drawing/2014/main" id="{BD9252A6-5931-114F-AF70-F9614B04FB11}"/>
              </a:ext>
            </a:extLst>
          </p:cNvPr>
          <p:cNvSpPr/>
          <p:nvPr/>
        </p:nvSpPr>
        <p:spPr>
          <a:xfrm>
            <a:off x="9519562" y="1541085"/>
            <a:ext cx="767438" cy="396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7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4685B1-BED2-6746-9C63-166DB4D6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" r="603"/>
          <a:stretch/>
        </p:blipFill>
        <p:spPr>
          <a:xfrm>
            <a:off x="0" y="-11741"/>
            <a:ext cx="12192000" cy="1258002"/>
          </a:xfrm>
          <a:prstGeom prst="rect">
            <a:avLst/>
          </a:prstGeom>
        </p:spPr>
      </p:pic>
      <p:pic>
        <p:nvPicPr>
          <p:cNvPr id="9" name="Immagine 8">
            <a:hlinkClick r:id="rId3"/>
            <a:extLst>
              <a:ext uri="{FF2B5EF4-FFF2-40B4-BE49-F238E27FC236}">
                <a16:creationId xmlns:a16="http://schemas.microsoft.com/office/drawing/2014/main" id="{C7A24FB3-4CA6-6C40-A1CC-F28A19900D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" r="794"/>
          <a:stretch/>
        </p:blipFill>
        <p:spPr>
          <a:xfrm>
            <a:off x="1572986" y="1318134"/>
            <a:ext cx="9046028" cy="3998781"/>
          </a:xfrm>
          <a:prstGeom prst="rect">
            <a:avLst/>
          </a:prstGeom>
        </p:spPr>
      </p:pic>
      <p:sp>
        <p:nvSpPr>
          <p:cNvPr id="5" name="Rettangolo 4">
            <a:hlinkClick r:id="rId5"/>
            <a:extLst>
              <a:ext uri="{FF2B5EF4-FFF2-40B4-BE49-F238E27FC236}">
                <a16:creationId xmlns:a16="http://schemas.microsoft.com/office/drawing/2014/main" id="{BD9252A6-5931-114F-AF70-F9614B04FB11}"/>
              </a:ext>
            </a:extLst>
          </p:cNvPr>
          <p:cNvSpPr/>
          <p:nvPr/>
        </p:nvSpPr>
        <p:spPr>
          <a:xfrm>
            <a:off x="9519562" y="1541085"/>
            <a:ext cx="767438" cy="396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EEB7FE-CD6D-4241-B95F-82AA2D7AD849}"/>
              </a:ext>
            </a:extLst>
          </p:cNvPr>
          <p:cNvSpPr txBox="1"/>
          <p:nvPr/>
        </p:nvSpPr>
        <p:spPr>
          <a:xfrm>
            <a:off x="2803861" y="5593632"/>
            <a:ext cx="606074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Guarda il video e svolgi le attività: 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a pagina </a:t>
            </a:r>
            <a:r>
              <a:rPr lang="it-IT" sz="1400" dirty="0">
                <a:solidFill>
                  <a:srgbClr val="0070C0"/>
                </a:solidFill>
              </a:rPr>
              <a:t>96 (vol. 1)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a pagina 98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7AFD25D-A62B-F34D-B9C2-8C3238EECA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3944" b="2728"/>
          <a:stretch/>
        </p:blipFill>
        <p:spPr>
          <a:xfrm>
            <a:off x="1935356" y="5577590"/>
            <a:ext cx="447589" cy="386142"/>
          </a:xfrm>
          <a:prstGeom prst="rect">
            <a:avLst/>
          </a:prstGeom>
        </p:spPr>
      </p:pic>
      <p:pic>
        <p:nvPicPr>
          <p:cNvPr id="8" name="Elemento grafico 7" descr="Dorso della mano con indice che punta verso destra contorno">
            <a:extLst>
              <a:ext uri="{FF2B5EF4-FFF2-40B4-BE49-F238E27FC236}">
                <a16:creationId xmlns:a16="http://schemas.microsoft.com/office/drawing/2014/main" id="{73D4EB00-830B-3340-8D76-7AF418CB0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790613">
            <a:off x="2166672" y="5861508"/>
            <a:ext cx="405872" cy="405872"/>
          </a:xfrm>
          <a:prstGeom prst="rect">
            <a:avLst/>
          </a:prstGeom>
        </p:spPr>
      </p:pic>
      <p:sp>
        <p:nvSpPr>
          <p:cNvPr id="10" name="Rettangolo 9">
            <a:hlinkClick r:id="rId3"/>
            <a:extLst>
              <a:ext uri="{FF2B5EF4-FFF2-40B4-BE49-F238E27FC236}">
                <a16:creationId xmlns:a16="http://schemas.microsoft.com/office/drawing/2014/main" id="{D005A06B-E682-CB47-A3F0-4373762B74E0}"/>
              </a:ext>
            </a:extLst>
          </p:cNvPr>
          <p:cNvSpPr/>
          <p:nvPr/>
        </p:nvSpPr>
        <p:spPr>
          <a:xfrm>
            <a:off x="1859974" y="5539866"/>
            <a:ext cx="793982" cy="79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885"/>
      </p:ext>
    </p:extLst>
  </p:cSld>
  <p:clrMapOvr>
    <a:masterClrMapping/>
  </p:clrMapOvr>
</p:sld>
</file>

<file path=ppt/theme/theme1.xml><?xml version="1.0" encoding="utf-8"?>
<a:theme xmlns:a="http://schemas.openxmlformats.org/drawingml/2006/main" name="DAD modello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zione standard6" id="{4B70D4D8-F223-164F-B321-88B2BAF59612}" vid="{41D3F10E-60B7-B84A-9431-52CD73294B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0439D9-8631-4FC1-BCE0-1BDB23425EE1}">
  <ds:schemaRefs>
    <ds:schemaRef ds:uri="http://purl.org/dc/terms/"/>
    <ds:schemaRef ds:uri="http://purl.org/dc/elements/1.1/"/>
    <ds:schemaRef ds:uri="http://schemas.microsoft.com/sharepoint/v3"/>
    <ds:schemaRef ds:uri="http://www.w3.org/XML/1998/namespace"/>
    <ds:schemaRef ds:uri="http://purl.org/dc/dcmitype/"/>
    <ds:schemaRef ds:uri="http://schemas.microsoft.com/office/2006/documentManagement/types"/>
    <ds:schemaRef ds:uri="6dc4bcd6-49db-4c07-9060-8acfc67cef9f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DAD modello</Template>
  <TotalTime>0</TotalTime>
  <Words>540</Words>
  <Application>Microsoft Macintosh PowerPoint</Application>
  <PresentationFormat>Widescreen</PresentationFormat>
  <Paragraphs>69</Paragraphs>
  <Slides>28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DAD modello</vt:lpstr>
      <vt:lpstr>Presentazione standard di PowerPoint</vt:lpstr>
      <vt:lpstr>Les vrais amis sur les réseaux, ça existe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Berardi Michela  (La Scuola SpA)</dc:creator>
  <cp:lastModifiedBy/>
  <cp:revision>58</cp:revision>
  <cp:lastPrinted>2020-07-01T15:30:46Z</cp:lastPrinted>
  <dcterms:created xsi:type="dcterms:W3CDTF">2020-06-08T08:40:24Z</dcterms:created>
  <dcterms:modified xsi:type="dcterms:W3CDTF">2021-11-18T12:44:33Z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